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1998325" cy="7559675"/>
  <p:notesSz cx="7559675" cy="10691813"/>
  <p:embeddedFontLst>
    <p:embeddedFont>
      <p:font typeface="Noto Sans Symbols" panose="020B0604020202020204" charset="0"/>
      <p:regular r:id="rId21"/>
      <p:bold r:id="rId22"/>
    </p:embeddedFont>
    <p:embeddedFont>
      <p:font typeface="Trebuchet MS" panose="020B0603020202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jOEl/ZK8GNa73aGnLjyKMtbx7g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11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75aff41f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75aff41f1b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80" name="Google Shape;2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07" name="Google Shape;3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61" name="Google Shape;2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74" name="Google Shape;2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7090677" y="6659483"/>
            <a:ext cx="897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ftr" idx="11"/>
          </p:nvPr>
        </p:nvSpPr>
        <p:spPr>
          <a:xfrm>
            <a:off x="666574" y="6659483"/>
            <a:ext cx="6197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sldNum" idx="12"/>
          </p:nvPr>
        </p:nvSpPr>
        <p:spPr>
          <a:xfrm>
            <a:off x="8454197" y="6659483"/>
            <a:ext cx="672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8"/>
          <p:cNvSpPr txBox="1">
            <a:spLocks noGrp="1"/>
          </p:cNvSpPr>
          <p:nvPr>
            <p:ph type="title"/>
          </p:nvPr>
        </p:nvSpPr>
        <p:spPr>
          <a:xfrm>
            <a:off x="666575" y="671971"/>
            <a:ext cx="8460000" cy="3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30"/>
              <a:buFont typeface="Trebuchet MS"/>
              <a:buNone/>
              <a:defRPr sz="433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body" idx="1"/>
          </p:nvPr>
        </p:nvSpPr>
        <p:spPr>
          <a:xfrm>
            <a:off x="666575" y="4927788"/>
            <a:ext cx="8460000" cy="1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spcBef>
                <a:spcPts val="984"/>
              </a:spcBef>
              <a:spcAft>
                <a:spcPts val="0"/>
              </a:spcAft>
              <a:buSzPts val="1417"/>
              <a:buNone/>
              <a:defRPr sz="1770">
                <a:solidFill>
                  <a:srgbClr val="3F3F3F"/>
                </a:solidFill>
              </a:defRPr>
            </a:lvl1pPr>
            <a:lvl2pPr marL="914400" lvl="1" indent="-228600" algn="l" rtl="0">
              <a:spcBef>
                <a:spcPts val="984"/>
              </a:spcBef>
              <a:spcAft>
                <a:spcPts val="0"/>
              </a:spcAft>
              <a:buSzPts val="1417"/>
              <a:buNone/>
              <a:defRPr sz="177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984"/>
              </a:spcBef>
              <a:spcAft>
                <a:spcPts val="0"/>
              </a:spcAft>
              <a:buSzPts val="1260"/>
              <a:buNone/>
              <a:defRPr sz="1575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984"/>
              </a:spcBef>
              <a:spcAft>
                <a:spcPts val="0"/>
              </a:spcAft>
              <a:buSzPts val="1102"/>
              <a:buNone/>
              <a:defRPr sz="1378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984"/>
              </a:spcBef>
              <a:spcAft>
                <a:spcPts val="0"/>
              </a:spcAft>
              <a:buSzPts val="1102"/>
              <a:buNone/>
              <a:defRPr sz="1378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984"/>
              </a:spcBef>
              <a:spcAft>
                <a:spcPts val="0"/>
              </a:spcAft>
              <a:buSzPts val="1102"/>
              <a:buNone/>
              <a:defRPr sz="1378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984"/>
              </a:spcBef>
              <a:spcAft>
                <a:spcPts val="0"/>
              </a:spcAft>
              <a:buSzPts val="1102"/>
              <a:buNone/>
              <a:defRPr sz="1378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984"/>
              </a:spcBef>
              <a:spcAft>
                <a:spcPts val="0"/>
              </a:spcAft>
              <a:buSzPts val="1102"/>
              <a:buNone/>
              <a:defRPr sz="1378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984"/>
              </a:spcBef>
              <a:spcAft>
                <a:spcPts val="0"/>
              </a:spcAft>
              <a:buSzPts val="1102"/>
              <a:buNone/>
              <a:defRPr sz="137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dt" idx="10"/>
          </p:nvPr>
        </p:nvSpPr>
        <p:spPr>
          <a:xfrm>
            <a:off x="7090677" y="6659483"/>
            <a:ext cx="897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8"/>
          <p:cNvSpPr txBox="1">
            <a:spLocks noGrp="1"/>
          </p:cNvSpPr>
          <p:nvPr>
            <p:ph type="ftr" idx="11"/>
          </p:nvPr>
        </p:nvSpPr>
        <p:spPr>
          <a:xfrm>
            <a:off x="666574" y="6659483"/>
            <a:ext cx="6197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8"/>
          <p:cNvSpPr txBox="1">
            <a:spLocks noGrp="1"/>
          </p:cNvSpPr>
          <p:nvPr>
            <p:ph type="sldNum" idx="12"/>
          </p:nvPr>
        </p:nvSpPr>
        <p:spPr>
          <a:xfrm>
            <a:off x="8454197" y="6659483"/>
            <a:ext cx="672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9"/>
          <p:cNvSpPr txBox="1">
            <a:spLocks noGrp="1"/>
          </p:cNvSpPr>
          <p:nvPr>
            <p:ph type="title"/>
          </p:nvPr>
        </p:nvSpPr>
        <p:spPr>
          <a:xfrm>
            <a:off x="916540" y="671971"/>
            <a:ext cx="7965600" cy="3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30"/>
              <a:buFont typeface="Trebuchet MS"/>
              <a:buNone/>
              <a:defRPr sz="433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body" idx="1"/>
          </p:nvPr>
        </p:nvSpPr>
        <p:spPr>
          <a:xfrm>
            <a:off x="1344438" y="4003828"/>
            <a:ext cx="71097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984"/>
              </a:spcBef>
              <a:spcAft>
                <a:spcPts val="0"/>
              </a:spcAft>
              <a:buSzPts val="1260"/>
              <a:buFont typeface="Trebuchet MS"/>
              <a:buNone/>
              <a:defRPr sz="1575">
                <a:solidFill>
                  <a:srgbClr val="7F7F7F"/>
                </a:solidFill>
              </a:defRPr>
            </a:lvl1pPr>
            <a:lvl2pPr marL="914400" lvl="1" indent="-228600" algn="l" rtl="0">
              <a:spcBef>
                <a:spcPts val="984"/>
              </a:spcBef>
              <a:spcAft>
                <a:spcPts val="0"/>
              </a:spcAft>
              <a:buSzPts val="1260"/>
              <a:buFont typeface="Trebuchet MS"/>
              <a:buNone/>
              <a:defRPr/>
            </a:lvl2pPr>
            <a:lvl3pPr marL="1371600" lvl="2" indent="-228600" algn="l" rtl="0">
              <a:spcBef>
                <a:spcPts val="984"/>
              </a:spcBef>
              <a:spcAft>
                <a:spcPts val="0"/>
              </a:spcAft>
              <a:buSzPts val="1102"/>
              <a:buFont typeface="Trebuchet MS"/>
              <a:buNone/>
              <a:defRPr/>
            </a:lvl3pPr>
            <a:lvl4pPr marL="1828800" lvl="3" indent="-228600" algn="l" rtl="0">
              <a:spcBef>
                <a:spcPts val="984"/>
              </a:spcBef>
              <a:spcAft>
                <a:spcPts val="0"/>
              </a:spcAft>
              <a:buSzPts val="945"/>
              <a:buFont typeface="Trebuchet MS"/>
              <a:buNone/>
              <a:defRPr/>
            </a:lvl4pPr>
            <a:lvl5pPr marL="2286000" lvl="4" indent="-228600" algn="l" rtl="0">
              <a:spcBef>
                <a:spcPts val="984"/>
              </a:spcBef>
              <a:spcAft>
                <a:spcPts val="0"/>
              </a:spcAft>
              <a:buSzPts val="945"/>
              <a:buFont typeface="Trebuchet MS"/>
              <a:buNone/>
              <a:defRPr/>
            </a:lvl5pPr>
            <a:lvl6pPr marL="2743200" lvl="5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29"/>
          <p:cNvSpPr txBox="1">
            <a:spLocks noGrp="1"/>
          </p:cNvSpPr>
          <p:nvPr>
            <p:ph type="body" idx="2"/>
          </p:nvPr>
        </p:nvSpPr>
        <p:spPr>
          <a:xfrm>
            <a:off x="666575" y="4927788"/>
            <a:ext cx="8460000" cy="1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spcBef>
                <a:spcPts val="984"/>
              </a:spcBef>
              <a:spcAft>
                <a:spcPts val="0"/>
              </a:spcAft>
              <a:buSzPts val="1417"/>
              <a:buNone/>
              <a:defRPr sz="1770">
                <a:solidFill>
                  <a:srgbClr val="3F3F3F"/>
                </a:solidFill>
              </a:defRPr>
            </a:lvl1pPr>
            <a:lvl2pPr marL="914400" lvl="1" indent="-228600" algn="l" rtl="0">
              <a:spcBef>
                <a:spcPts val="984"/>
              </a:spcBef>
              <a:spcAft>
                <a:spcPts val="0"/>
              </a:spcAft>
              <a:buSzPts val="1417"/>
              <a:buNone/>
              <a:defRPr sz="177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984"/>
              </a:spcBef>
              <a:spcAft>
                <a:spcPts val="0"/>
              </a:spcAft>
              <a:buSzPts val="1260"/>
              <a:buNone/>
              <a:defRPr sz="1575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984"/>
              </a:spcBef>
              <a:spcAft>
                <a:spcPts val="0"/>
              </a:spcAft>
              <a:buSzPts val="1102"/>
              <a:buNone/>
              <a:defRPr sz="1378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984"/>
              </a:spcBef>
              <a:spcAft>
                <a:spcPts val="0"/>
              </a:spcAft>
              <a:buSzPts val="1102"/>
              <a:buNone/>
              <a:defRPr sz="1378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984"/>
              </a:spcBef>
              <a:spcAft>
                <a:spcPts val="0"/>
              </a:spcAft>
              <a:buSzPts val="1102"/>
              <a:buNone/>
              <a:defRPr sz="1378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984"/>
              </a:spcBef>
              <a:spcAft>
                <a:spcPts val="0"/>
              </a:spcAft>
              <a:buSzPts val="1102"/>
              <a:buNone/>
              <a:defRPr sz="1378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984"/>
              </a:spcBef>
              <a:spcAft>
                <a:spcPts val="0"/>
              </a:spcAft>
              <a:buSzPts val="1102"/>
              <a:buNone/>
              <a:defRPr sz="1378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984"/>
              </a:spcBef>
              <a:spcAft>
                <a:spcPts val="0"/>
              </a:spcAft>
              <a:buSzPts val="1102"/>
              <a:buNone/>
              <a:defRPr sz="137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29"/>
          <p:cNvSpPr txBox="1">
            <a:spLocks noGrp="1"/>
          </p:cNvSpPr>
          <p:nvPr>
            <p:ph type="dt" idx="10"/>
          </p:nvPr>
        </p:nvSpPr>
        <p:spPr>
          <a:xfrm>
            <a:off x="7090677" y="6659483"/>
            <a:ext cx="897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9"/>
          <p:cNvSpPr txBox="1">
            <a:spLocks noGrp="1"/>
          </p:cNvSpPr>
          <p:nvPr>
            <p:ph type="ftr" idx="11"/>
          </p:nvPr>
        </p:nvSpPr>
        <p:spPr>
          <a:xfrm>
            <a:off x="666574" y="6659483"/>
            <a:ext cx="6197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sldNum" idx="12"/>
          </p:nvPr>
        </p:nvSpPr>
        <p:spPr>
          <a:xfrm>
            <a:off x="8454197" y="6659483"/>
            <a:ext cx="672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103" name="Google Shape;103;p29"/>
          <p:cNvSpPr txBox="1"/>
          <p:nvPr/>
        </p:nvSpPr>
        <p:spPr>
          <a:xfrm>
            <a:off x="533262" y="871246"/>
            <a:ext cx="6000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4975" rIns="89975" bIns="449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7873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29"/>
          <p:cNvSpPr txBox="1"/>
          <p:nvPr/>
        </p:nvSpPr>
        <p:spPr>
          <a:xfrm>
            <a:off x="8751742" y="3181894"/>
            <a:ext cx="6000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4975" rIns="89975" bIns="449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7873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77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0"/>
          <p:cNvSpPr txBox="1">
            <a:spLocks noGrp="1"/>
          </p:cNvSpPr>
          <p:nvPr>
            <p:ph type="title"/>
          </p:nvPr>
        </p:nvSpPr>
        <p:spPr>
          <a:xfrm>
            <a:off x="666575" y="2129659"/>
            <a:ext cx="8460000" cy="28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30"/>
              <a:buFont typeface="Trebuchet MS"/>
              <a:buNone/>
              <a:defRPr sz="433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0"/>
          <p:cNvSpPr txBox="1">
            <a:spLocks noGrp="1"/>
          </p:cNvSpPr>
          <p:nvPr>
            <p:ph type="body" idx="1"/>
          </p:nvPr>
        </p:nvSpPr>
        <p:spPr>
          <a:xfrm>
            <a:off x="666575" y="4990673"/>
            <a:ext cx="8460000" cy="16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984"/>
              </a:spcBef>
              <a:spcAft>
                <a:spcPts val="0"/>
              </a:spcAft>
              <a:buSzPts val="1417"/>
              <a:buNone/>
              <a:defRPr sz="1770">
                <a:solidFill>
                  <a:srgbClr val="3F3F3F"/>
                </a:solidFill>
              </a:defRPr>
            </a:lvl1pPr>
            <a:lvl2pPr marL="914400" lvl="1" indent="-228600" algn="l" rtl="0">
              <a:spcBef>
                <a:spcPts val="984"/>
              </a:spcBef>
              <a:spcAft>
                <a:spcPts val="0"/>
              </a:spcAft>
              <a:buSzPts val="1417"/>
              <a:buNone/>
              <a:defRPr sz="177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984"/>
              </a:spcBef>
              <a:spcAft>
                <a:spcPts val="0"/>
              </a:spcAft>
              <a:buSzPts val="1260"/>
              <a:buNone/>
              <a:defRPr sz="1575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984"/>
              </a:spcBef>
              <a:spcAft>
                <a:spcPts val="0"/>
              </a:spcAft>
              <a:buSzPts val="1102"/>
              <a:buNone/>
              <a:defRPr sz="1378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984"/>
              </a:spcBef>
              <a:spcAft>
                <a:spcPts val="0"/>
              </a:spcAft>
              <a:buSzPts val="1102"/>
              <a:buNone/>
              <a:defRPr sz="1378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984"/>
              </a:spcBef>
              <a:spcAft>
                <a:spcPts val="0"/>
              </a:spcAft>
              <a:buSzPts val="1102"/>
              <a:buNone/>
              <a:defRPr sz="1378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984"/>
              </a:spcBef>
              <a:spcAft>
                <a:spcPts val="0"/>
              </a:spcAft>
              <a:buSzPts val="1102"/>
              <a:buNone/>
              <a:defRPr sz="1378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984"/>
              </a:spcBef>
              <a:spcAft>
                <a:spcPts val="0"/>
              </a:spcAft>
              <a:buSzPts val="1102"/>
              <a:buNone/>
              <a:defRPr sz="1378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984"/>
              </a:spcBef>
              <a:spcAft>
                <a:spcPts val="0"/>
              </a:spcAft>
              <a:buSzPts val="1102"/>
              <a:buNone/>
              <a:defRPr sz="137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30"/>
          <p:cNvSpPr txBox="1">
            <a:spLocks noGrp="1"/>
          </p:cNvSpPr>
          <p:nvPr>
            <p:ph type="dt" idx="10"/>
          </p:nvPr>
        </p:nvSpPr>
        <p:spPr>
          <a:xfrm>
            <a:off x="7090677" y="6659483"/>
            <a:ext cx="897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0"/>
          <p:cNvSpPr txBox="1">
            <a:spLocks noGrp="1"/>
          </p:cNvSpPr>
          <p:nvPr>
            <p:ph type="ftr" idx="11"/>
          </p:nvPr>
        </p:nvSpPr>
        <p:spPr>
          <a:xfrm>
            <a:off x="666574" y="6659483"/>
            <a:ext cx="6197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0"/>
          <p:cNvSpPr txBox="1">
            <a:spLocks noGrp="1"/>
          </p:cNvSpPr>
          <p:nvPr>
            <p:ph type="sldNum" idx="12"/>
          </p:nvPr>
        </p:nvSpPr>
        <p:spPr>
          <a:xfrm>
            <a:off x="8454197" y="6659483"/>
            <a:ext cx="672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1"/>
          <p:cNvSpPr txBox="1">
            <a:spLocks noGrp="1"/>
          </p:cNvSpPr>
          <p:nvPr>
            <p:ph type="title"/>
          </p:nvPr>
        </p:nvSpPr>
        <p:spPr>
          <a:xfrm>
            <a:off x="916540" y="671971"/>
            <a:ext cx="7965600" cy="3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30"/>
              <a:buFont typeface="Trebuchet MS"/>
              <a:buNone/>
              <a:defRPr sz="433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1"/>
          <p:cNvSpPr txBox="1">
            <a:spLocks noGrp="1"/>
          </p:cNvSpPr>
          <p:nvPr>
            <p:ph type="body" idx="1"/>
          </p:nvPr>
        </p:nvSpPr>
        <p:spPr>
          <a:xfrm>
            <a:off x="666573" y="4423810"/>
            <a:ext cx="84600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984"/>
              </a:spcBef>
              <a:spcAft>
                <a:spcPts val="0"/>
              </a:spcAft>
              <a:buSzPts val="1890"/>
              <a:buFont typeface="Trebuchet MS"/>
              <a:buNone/>
              <a:defRPr sz="2362">
                <a:solidFill>
                  <a:srgbClr val="3F3F3F"/>
                </a:solidFill>
              </a:defRPr>
            </a:lvl1pPr>
            <a:lvl2pPr marL="914400" lvl="1" indent="-228600" algn="l" rtl="0">
              <a:spcBef>
                <a:spcPts val="984"/>
              </a:spcBef>
              <a:spcAft>
                <a:spcPts val="0"/>
              </a:spcAft>
              <a:buSzPts val="1260"/>
              <a:buFont typeface="Trebuchet MS"/>
              <a:buNone/>
              <a:defRPr/>
            </a:lvl2pPr>
            <a:lvl3pPr marL="1371600" lvl="2" indent="-228600" algn="l" rtl="0">
              <a:spcBef>
                <a:spcPts val="984"/>
              </a:spcBef>
              <a:spcAft>
                <a:spcPts val="0"/>
              </a:spcAft>
              <a:buSzPts val="1102"/>
              <a:buFont typeface="Trebuchet MS"/>
              <a:buNone/>
              <a:defRPr/>
            </a:lvl3pPr>
            <a:lvl4pPr marL="1828800" lvl="3" indent="-228600" algn="l" rtl="0">
              <a:spcBef>
                <a:spcPts val="984"/>
              </a:spcBef>
              <a:spcAft>
                <a:spcPts val="0"/>
              </a:spcAft>
              <a:buSzPts val="945"/>
              <a:buFont typeface="Trebuchet MS"/>
              <a:buNone/>
              <a:defRPr/>
            </a:lvl4pPr>
            <a:lvl5pPr marL="2286000" lvl="4" indent="-228600" algn="l" rtl="0">
              <a:spcBef>
                <a:spcPts val="984"/>
              </a:spcBef>
              <a:spcAft>
                <a:spcPts val="0"/>
              </a:spcAft>
              <a:buSzPts val="945"/>
              <a:buFont typeface="Trebuchet MS"/>
              <a:buNone/>
              <a:defRPr/>
            </a:lvl5pPr>
            <a:lvl6pPr marL="2743200" lvl="5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31"/>
          <p:cNvSpPr txBox="1">
            <a:spLocks noGrp="1"/>
          </p:cNvSpPr>
          <p:nvPr>
            <p:ph type="body" idx="2"/>
          </p:nvPr>
        </p:nvSpPr>
        <p:spPr>
          <a:xfrm>
            <a:off x="666575" y="4990673"/>
            <a:ext cx="8460000" cy="16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984"/>
              </a:spcBef>
              <a:spcAft>
                <a:spcPts val="0"/>
              </a:spcAft>
              <a:buSzPts val="1417"/>
              <a:buNone/>
              <a:defRPr sz="1770">
                <a:solidFill>
                  <a:srgbClr val="7F7F7F"/>
                </a:solidFill>
              </a:defRPr>
            </a:lvl1pPr>
            <a:lvl2pPr marL="914400" lvl="1" indent="-228600" algn="l" rtl="0">
              <a:spcBef>
                <a:spcPts val="984"/>
              </a:spcBef>
              <a:spcAft>
                <a:spcPts val="0"/>
              </a:spcAft>
              <a:buSzPts val="1417"/>
              <a:buNone/>
              <a:defRPr sz="177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984"/>
              </a:spcBef>
              <a:spcAft>
                <a:spcPts val="0"/>
              </a:spcAft>
              <a:buSzPts val="1260"/>
              <a:buNone/>
              <a:defRPr sz="1575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984"/>
              </a:spcBef>
              <a:spcAft>
                <a:spcPts val="0"/>
              </a:spcAft>
              <a:buSzPts val="1102"/>
              <a:buNone/>
              <a:defRPr sz="1378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984"/>
              </a:spcBef>
              <a:spcAft>
                <a:spcPts val="0"/>
              </a:spcAft>
              <a:buSzPts val="1102"/>
              <a:buNone/>
              <a:defRPr sz="1378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984"/>
              </a:spcBef>
              <a:spcAft>
                <a:spcPts val="0"/>
              </a:spcAft>
              <a:buSzPts val="1102"/>
              <a:buNone/>
              <a:defRPr sz="1378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984"/>
              </a:spcBef>
              <a:spcAft>
                <a:spcPts val="0"/>
              </a:spcAft>
              <a:buSzPts val="1102"/>
              <a:buNone/>
              <a:defRPr sz="1378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984"/>
              </a:spcBef>
              <a:spcAft>
                <a:spcPts val="0"/>
              </a:spcAft>
              <a:buSzPts val="1102"/>
              <a:buNone/>
              <a:defRPr sz="1378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984"/>
              </a:spcBef>
              <a:spcAft>
                <a:spcPts val="0"/>
              </a:spcAft>
              <a:buSzPts val="1102"/>
              <a:buNone/>
              <a:defRPr sz="137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31"/>
          <p:cNvSpPr txBox="1">
            <a:spLocks noGrp="1"/>
          </p:cNvSpPr>
          <p:nvPr>
            <p:ph type="dt" idx="10"/>
          </p:nvPr>
        </p:nvSpPr>
        <p:spPr>
          <a:xfrm>
            <a:off x="7090677" y="6659483"/>
            <a:ext cx="897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1"/>
          <p:cNvSpPr txBox="1">
            <a:spLocks noGrp="1"/>
          </p:cNvSpPr>
          <p:nvPr>
            <p:ph type="ftr" idx="11"/>
          </p:nvPr>
        </p:nvSpPr>
        <p:spPr>
          <a:xfrm>
            <a:off x="666574" y="6659483"/>
            <a:ext cx="6197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sldNum" idx="12"/>
          </p:nvPr>
        </p:nvSpPr>
        <p:spPr>
          <a:xfrm>
            <a:off x="8454197" y="6659483"/>
            <a:ext cx="672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118" name="Google Shape;118;p31"/>
          <p:cNvSpPr txBox="1"/>
          <p:nvPr/>
        </p:nvSpPr>
        <p:spPr>
          <a:xfrm>
            <a:off x="533262" y="871246"/>
            <a:ext cx="6000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4975" rIns="89975" bIns="449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7873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31"/>
          <p:cNvSpPr txBox="1"/>
          <p:nvPr/>
        </p:nvSpPr>
        <p:spPr>
          <a:xfrm>
            <a:off x="8751742" y="3181894"/>
            <a:ext cx="6000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4975" rIns="89975" bIns="449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7873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>
            <a:spLocks noGrp="1"/>
          </p:cNvSpPr>
          <p:nvPr>
            <p:ph type="title"/>
          </p:nvPr>
        </p:nvSpPr>
        <p:spPr>
          <a:xfrm>
            <a:off x="674905" y="671971"/>
            <a:ext cx="8451900" cy="3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30"/>
              <a:buFont typeface="Trebuchet MS"/>
              <a:buNone/>
              <a:defRPr sz="433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body" idx="1"/>
          </p:nvPr>
        </p:nvSpPr>
        <p:spPr>
          <a:xfrm>
            <a:off x="666573" y="4423810"/>
            <a:ext cx="84600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984"/>
              </a:spcBef>
              <a:spcAft>
                <a:spcPts val="0"/>
              </a:spcAft>
              <a:buSzPts val="1890"/>
              <a:buFont typeface="Trebuchet MS"/>
              <a:buNone/>
              <a:defRPr sz="2362">
                <a:solidFill>
                  <a:schemeClr val="accent1"/>
                </a:solidFill>
              </a:defRPr>
            </a:lvl1pPr>
            <a:lvl2pPr marL="914400" lvl="1" indent="-228600" algn="l" rtl="0">
              <a:spcBef>
                <a:spcPts val="984"/>
              </a:spcBef>
              <a:spcAft>
                <a:spcPts val="0"/>
              </a:spcAft>
              <a:buSzPts val="1260"/>
              <a:buFont typeface="Trebuchet MS"/>
              <a:buNone/>
              <a:defRPr/>
            </a:lvl2pPr>
            <a:lvl3pPr marL="1371600" lvl="2" indent="-228600" algn="l" rtl="0">
              <a:spcBef>
                <a:spcPts val="984"/>
              </a:spcBef>
              <a:spcAft>
                <a:spcPts val="0"/>
              </a:spcAft>
              <a:buSzPts val="1102"/>
              <a:buFont typeface="Trebuchet MS"/>
              <a:buNone/>
              <a:defRPr/>
            </a:lvl3pPr>
            <a:lvl4pPr marL="1828800" lvl="3" indent="-228600" algn="l" rtl="0">
              <a:spcBef>
                <a:spcPts val="984"/>
              </a:spcBef>
              <a:spcAft>
                <a:spcPts val="0"/>
              </a:spcAft>
              <a:buSzPts val="945"/>
              <a:buFont typeface="Trebuchet MS"/>
              <a:buNone/>
              <a:defRPr/>
            </a:lvl4pPr>
            <a:lvl5pPr marL="2286000" lvl="4" indent="-228600" algn="l" rtl="0">
              <a:spcBef>
                <a:spcPts val="984"/>
              </a:spcBef>
              <a:spcAft>
                <a:spcPts val="0"/>
              </a:spcAft>
              <a:buSzPts val="945"/>
              <a:buFont typeface="Trebuchet MS"/>
              <a:buNone/>
              <a:defRPr/>
            </a:lvl5pPr>
            <a:lvl6pPr marL="2743200" lvl="5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body" idx="2"/>
          </p:nvPr>
        </p:nvSpPr>
        <p:spPr>
          <a:xfrm>
            <a:off x="666575" y="4990673"/>
            <a:ext cx="8460000" cy="16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984"/>
              </a:spcBef>
              <a:spcAft>
                <a:spcPts val="0"/>
              </a:spcAft>
              <a:buSzPts val="1417"/>
              <a:buNone/>
              <a:defRPr sz="1770">
                <a:solidFill>
                  <a:srgbClr val="7F7F7F"/>
                </a:solidFill>
              </a:defRPr>
            </a:lvl1pPr>
            <a:lvl2pPr marL="914400" lvl="1" indent="-228600" algn="l" rtl="0">
              <a:spcBef>
                <a:spcPts val="984"/>
              </a:spcBef>
              <a:spcAft>
                <a:spcPts val="0"/>
              </a:spcAft>
              <a:buSzPts val="1417"/>
              <a:buNone/>
              <a:defRPr sz="177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984"/>
              </a:spcBef>
              <a:spcAft>
                <a:spcPts val="0"/>
              </a:spcAft>
              <a:buSzPts val="1260"/>
              <a:buNone/>
              <a:defRPr sz="1575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984"/>
              </a:spcBef>
              <a:spcAft>
                <a:spcPts val="0"/>
              </a:spcAft>
              <a:buSzPts val="1102"/>
              <a:buNone/>
              <a:defRPr sz="1378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984"/>
              </a:spcBef>
              <a:spcAft>
                <a:spcPts val="0"/>
              </a:spcAft>
              <a:buSzPts val="1102"/>
              <a:buNone/>
              <a:defRPr sz="1378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984"/>
              </a:spcBef>
              <a:spcAft>
                <a:spcPts val="0"/>
              </a:spcAft>
              <a:buSzPts val="1102"/>
              <a:buNone/>
              <a:defRPr sz="1378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984"/>
              </a:spcBef>
              <a:spcAft>
                <a:spcPts val="0"/>
              </a:spcAft>
              <a:buSzPts val="1102"/>
              <a:buNone/>
              <a:defRPr sz="1378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984"/>
              </a:spcBef>
              <a:spcAft>
                <a:spcPts val="0"/>
              </a:spcAft>
              <a:buSzPts val="1102"/>
              <a:buNone/>
              <a:defRPr sz="1378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984"/>
              </a:spcBef>
              <a:spcAft>
                <a:spcPts val="0"/>
              </a:spcAft>
              <a:buSzPts val="1102"/>
              <a:buNone/>
              <a:defRPr sz="137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dt" idx="10"/>
          </p:nvPr>
        </p:nvSpPr>
        <p:spPr>
          <a:xfrm>
            <a:off x="7090677" y="6659483"/>
            <a:ext cx="897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ftr" idx="11"/>
          </p:nvPr>
        </p:nvSpPr>
        <p:spPr>
          <a:xfrm>
            <a:off x="666574" y="6659483"/>
            <a:ext cx="6197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sldNum" idx="12"/>
          </p:nvPr>
        </p:nvSpPr>
        <p:spPr>
          <a:xfrm>
            <a:off x="8454197" y="6659483"/>
            <a:ext cx="672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>
            <a:spLocks noGrp="1"/>
          </p:cNvSpPr>
          <p:nvPr>
            <p:ph type="title"/>
          </p:nvPr>
        </p:nvSpPr>
        <p:spPr>
          <a:xfrm>
            <a:off x="666574" y="671971"/>
            <a:ext cx="8460000" cy="14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1"/>
          </p:nvPr>
        </p:nvSpPr>
        <p:spPr>
          <a:xfrm rot="5400000">
            <a:off x="2757830" y="290500"/>
            <a:ext cx="4277700" cy="84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dt" idx="10"/>
          </p:nvPr>
        </p:nvSpPr>
        <p:spPr>
          <a:xfrm>
            <a:off x="7090677" y="6659483"/>
            <a:ext cx="897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3"/>
          <p:cNvSpPr txBox="1">
            <a:spLocks noGrp="1"/>
          </p:cNvSpPr>
          <p:nvPr>
            <p:ph type="ftr" idx="11"/>
          </p:nvPr>
        </p:nvSpPr>
        <p:spPr>
          <a:xfrm>
            <a:off x="666574" y="6659483"/>
            <a:ext cx="6197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3"/>
          <p:cNvSpPr txBox="1">
            <a:spLocks noGrp="1"/>
          </p:cNvSpPr>
          <p:nvPr>
            <p:ph type="sldNum" idx="12"/>
          </p:nvPr>
        </p:nvSpPr>
        <p:spPr>
          <a:xfrm>
            <a:off x="8454197" y="6659483"/>
            <a:ext cx="672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4"/>
          <p:cNvSpPr txBox="1">
            <a:spLocks noGrp="1"/>
          </p:cNvSpPr>
          <p:nvPr>
            <p:ph type="title"/>
          </p:nvPr>
        </p:nvSpPr>
        <p:spPr>
          <a:xfrm rot="5400000">
            <a:off x="5588720" y="2924371"/>
            <a:ext cx="5788800" cy="12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4"/>
          <p:cNvSpPr txBox="1">
            <a:spLocks noGrp="1"/>
          </p:cNvSpPr>
          <p:nvPr>
            <p:ph type="body" idx="1"/>
          </p:nvPr>
        </p:nvSpPr>
        <p:spPr>
          <a:xfrm rot="5400000">
            <a:off x="1246172" y="92371"/>
            <a:ext cx="5788800" cy="69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34"/>
          <p:cNvSpPr txBox="1">
            <a:spLocks noGrp="1"/>
          </p:cNvSpPr>
          <p:nvPr>
            <p:ph type="dt" idx="10"/>
          </p:nvPr>
        </p:nvSpPr>
        <p:spPr>
          <a:xfrm>
            <a:off x="7090677" y="6659483"/>
            <a:ext cx="897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4"/>
          <p:cNvSpPr txBox="1">
            <a:spLocks noGrp="1"/>
          </p:cNvSpPr>
          <p:nvPr>
            <p:ph type="ftr" idx="11"/>
          </p:nvPr>
        </p:nvSpPr>
        <p:spPr>
          <a:xfrm>
            <a:off x="666574" y="6659483"/>
            <a:ext cx="6197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4"/>
          <p:cNvSpPr txBox="1">
            <a:spLocks noGrp="1"/>
          </p:cNvSpPr>
          <p:nvPr>
            <p:ph type="sldNum" idx="12"/>
          </p:nvPr>
        </p:nvSpPr>
        <p:spPr>
          <a:xfrm>
            <a:off x="8454197" y="6659483"/>
            <a:ext cx="672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>
  <p:cSld name="Title, 2 Conten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5"/>
          <p:cNvSpPr txBox="1">
            <a:spLocks noGrp="1"/>
          </p:cNvSpPr>
          <p:nvPr>
            <p:ph type="title"/>
          </p:nvPr>
        </p:nvSpPr>
        <p:spPr>
          <a:xfrm>
            <a:off x="599760" y="301320"/>
            <a:ext cx="107982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5"/>
          <p:cNvSpPr txBox="1">
            <a:spLocks noGrp="1"/>
          </p:cNvSpPr>
          <p:nvPr>
            <p:ph type="body" idx="1"/>
          </p:nvPr>
        </p:nvSpPr>
        <p:spPr>
          <a:xfrm>
            <a:off x="599760" y="1768680"/>
            <a:ext cx="5269200" cy="43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2" name="Google Shape;142;p35"/>
          <p:cNvSpPr txBox="1">
            <a:spLocks noGrp="1"/>
          </p:cNvSpPr>
          <p:nvPr>
            <p:ph type="body" idx="2"/>
          </p:nvPr>
        </p:nvSpPr>
        <p:spPr>
          <a:xfrm>
            <a:off x="6132960" y="1768680"/>
            <a:ext cx="5269200" cy="43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666574" y="671971"/>
            <a:ext cx="8460000" cy="14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43"/>
              <a:buFont typeface="Trebuchet MS"/>
              <a:buNone/>
              <a:defRPr sz="3543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666574" y="2381650"/>
            <a:ext cx="8460000" cy="4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dt" idx="10"/>
          </p:nvPr>
        </p:nvSpPr>
        <p:spPr>
          <a:xfrm>
            <a:off x="7090677" y="6659483"/>
            <a:ext cx="897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ftr" idx="11"/>
          </p:nvPr>
        </p:nvSpPr>
        <p:spPr>
          <a:xfrm>
            <a:off x="666574" y="6659483"/>
            <a:ext cx="6197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8454197" y="6659483"/>
            <a:ext cx="672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666574" y="671971"/>
            <a:ext cx="8460000" cy="14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1"/>
          </p:nvPr>
        </p:nvSpPr>
        <p:spPr>
          <a:xfrm>
            <a:off x="666575" y="2381649"/>
            <a:ext cx="4117500" cy="4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2"/>
          </p:nvPr>
        </p:nvSpPr>
        <p:spPr>
          <a:xfrm>
            <a:off x="5009114" y="2381650"/>
            <a:ext cx="4117500" cy="4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7090677" y="6659483"/>
            <a:ext cx="897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666574" y="6659483"/>
            <a:ext cx="6197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8454197" y="6659483"/>
            <a:ext cx="672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666574" y="1651933"/>
            <a:ext cx="3793200" cy="14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8"/>
              <a:buFont typeface="Trebuchet MS"/>
              <a:buNone/>
              <a:defRPr sz="1968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4684839" y="567609"/>
            <a:ext cx="4441800" cy="60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2"/>
          </p:nvPr>
        </p:nvSpPr>
        <p:spPr>
          <a:xfrm>
            <a:off x="666574" y="3061205"/>
            <a:ext cx="3793200" cy="28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984"/>
              </a:spcBef>
              <a:spcAft>
                <a:spcPts val="0"/>
              </a:spcAft>
              <a:buSzPts val="1102"/>
              <a:buNone/>
              <a:defRPr sz="1378"/>
            </a:lvl1pPr>
            <a:lvl2pPr marL="914400" lvl="1" indent="-228600" algn="l" rtl="0">
              <a:spcBef>
                <a:spcPts val="984"/>
              </a:spcBef>
              <a:spcAft>
                <a:spcPts val="0"/>
              </a:spcAft>
              <a:buSzPts val="1102"/>
              <a:buNone/>
              <a:defRPr sz="1378"/>
            </a:lvl2pPr>
            <a:lvl3pPr marL="1371600" lvl="2" indent="-228600" algn="l" rtl="0">
              <a:spcBef>
                <a:spcPts val="984"/>
              </a:spcBef>
              <a:spcAft>
                <a:spcPts val="0"/>
              </a:spcAft>
              <a:buSzPts val="945"/>
              <a:buNone/>
              <a:defRPr sz="1181"/>
            </a:lvl3pPr>
            <a:lvl4pPr marL="1828800" lvl="3" indent="-228600" algn="l" rtl="0">
              <a:spcBef>
                <a:spcPts val="984"/>
              </a:spcBef>
              <a:spcAft>
                <a:spcPts val="0"/>
              </a:spcAft>
              <a:buSzPts val="787"/>
              <a:buNone/>
              <a:defRPr sz="984"/>
            </a:lvl4pPr>
            <a:lvl5pPr marL="2286000" lvl="4" indent="-228600" algn="l" rtl="0">
              <a:spcBef>
                <a:spcPts val="984"/>
              </a:spcBef>
              <a:spcAft>
                <a:spcPts val="0"/>
              </a:spcAft>
              <a:buSzPts val="787"/>
              <a:buNone/>
              <a:defRPr sz="984"/>
            </a:lvl5pPr>
            <a:lvl6pPr marL="2743200" lvl="5" indent="-228600" algn="l" rtl="0">
              <a:spcBef>
                <a:spcPts val="984"/>
              </a:spcBef>
              <a:spcAft>
                <a:spcPts val="0"/>
              </a:spcAft>
              <a:buSzPts val="787"/>
              <a:buNone/>
              <a:defRPr sz="984"/>
            </a:lvl6pPr>
            <a:lvl7pPr marL="3200400" lvl="6" indent="-228600" algn="l" rtl="0">
              <a:spcBef>
                <a:spcPts val="984"/>
              </a:spcBef>
              <a:spcAft>
                <a:spcPts val="0"/>
              </a:spcAft>
              <a:buSzPts val="787"/>
              <a:buNone/>
              <a:defRPr sz="984"/>
            </a:lvl7pPr>
            <a:lvl8pPr marL="3657600" lvl="7" indent="-228600" algn="l" rtl="0">
              <a:spcBef>
                <a:spcPts val="984"/>
              </a:spcBef>
              <a:spcAft>
                <a:spcPts val="0"/>
              </a:spcAft>
              <a:buSzPts val="787"/>
              <a:buNone/>
              <a:defRPr sz="984"/>
            </a:lvl8pPr>
            <a:lvl9pPr marL="4114800" lvl="8" indent="-228600" algn="l" rtl="0">
              <a:spcBef>
                <a:spcPts val="984"/>
              </a:spcBef>
              <a:spcAft>
                <a:spcPts val="0"/>
              </a:spcAft>
              <a:buSzPts val="787"/>
              <a:buNone/>
              <a:defRPr sz="984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dt" idx="10"/>
          </p:nvPr>
        </p:nvSpPr>
        <p:spPr>
          <a:xfrm>
            <a:off x="7090677" y="6659483"/>
            <a:ext cx="897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ftr" idx="11"/>
          </p:nvPr>
        </p:nvSpPr>
        <p:spPr>
          <a:xfrm>
            <a:off x="666574" y="6659483"/>
            <a:ext cx="6197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sldNum" idx="12"/>
          </p:nvPr>
        </p:nvSpPr>
        <p:spPr>
          <a:xfrm>
            <a:off x="8454197" y="6659483"/>
            <a:ext cx="672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23"/>
          <p:cNvGrpSpPr/>
          <p:nvPr/>
        </p:nvGrpSpPr>
        <p:grpSpPr>
          <a:xfrm>
            <a:off x="-102" y="-9333"/>
            <a:ext cx="11998380" cy="7569031"/>
            <a:chOff x="-104" y="-8467"/>
            <a:chExt cx="12192237" cy="6866580"/>
          </a:xfrm>
        </p:grpSpPr>
        <p:cxnSp>
          <p:nvCxnSpPr>
            <p:cNvPr id="48" name="Google Shape;48;p2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" name="Google Shape;49;p23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0" name="Google Shape;50;p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0"/>
              </a:schemeClr>
            </a:solidFill>
            <a:ln>
              <a:noFill/>
            </a:ln>
          </p:spPr>
        </p:sp>
        <p:sp>
          <p:nvSpPr>
            <p:cNvPr id="51" name="Google Shape;51;p23"/>
            <p:cNvSpPr/>
            <p:nvPr/>
          </p:nvSpPr>
          <p:spPr>
            <a:xfrm>
              <a:off x="9603442" y="-8467"/>
              <a:ext cx="258617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52" name="Google Shape;52;p23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9334500" y="-8467"/>
              <a:ext cx="2850868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</p:sp>
        <p:sp>
          <p:nvSpPr>
            <p:cNvPr id="54" name="Google Shape;54;p23"/>
            <p:cNvSpPr/>
            <p:nvPr/>
          </p:nvSpPr>
          <p:spPr>
            <a:xfrm>
              <a:off x="10898730" y="-8467"/>
              <a:ext cx="1290094" cy="6858000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5" name="Google Shape;55;p23"/>
            <p:cNvSpPr/>
            <p:nvPr/>
          </p:nvSpPr>
          <p:spPr>
            <a:xfrm>
              <a:off x="10938999" y="-8467"/>
              <a:ext cx="1249825" cy="6858000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9"/>
              </a:schemeClr>
            </a:solidFill>
            <a:ln>
              <a:noFill/>
            </a:ln>
          </p:spPr>
        </p:sp>
        <p:sp>
          <p:nvSpPr>
            <p:cNvPr id="56" name="Google Shape;56;p23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3"/>
            <p:cNvSpPr/>
            <p:nvPr/>
          </p:nvSpPr>
          <p:spPr>
            <a:xfrm rot="10800000">
              <a:off x="-104" y="54"/>
              <a:ext cx="842700" cy="56661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23"/>
          <p:cNvSpPr txBox="1">
            <a:spLocks noGrp="1"/>
          </p:cNvSpPr>
          <p:nvPr>
            <p:ph type="ctrTitle"/>
          </p:nvPr>
        </p:nvSpPr>
        <p:spPr>
          <a:xfrm>
            <a:off x="1483127" y="2650553"/>
            <a:ext cx="7643700" cy="18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314"/>
              <a:buFont typeface="Trebuchet MS"/>
              <a:buNone/>
              <a:defRPr sz="5314"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subTitle" idx="1"/>
          </p:nvPr>
        </p:nvSpPr>
        <p:spPr>
          <a:xfrm>
            <a:off x="1483127" y="4465294"/>
            <a:ext cx="7643700" cy="12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 rtl="0">
              <a:spcBef>
                <a:spcPts val="984"/>
              </a:spcBef>
              <a:spcAft>
                <a:spcPts val="0"/>
              </a:spcAft>
              <a:buSzPts val="1417"/>
              <a:buNone/>
              <a:defRPr>
                <a:solidFill>
                  <a:srgbClr val="7F7F7F"/>
                </a:solidFill>
              </a:defRPr>
            </a:lvl1pPr>
            <a:lvl2pPr lvl="1" algn="ctr" rtl="0">
              <a:spcBef>
                <a:spcPts val="984"/>
              </a:spcBef>
              <a:spcAft>
                <a:spcPts val="0"/>
              </a:spcAft>
              <a:buSzPts val="126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984"/>
              </a:spcBef>
              <a:spcAft>
                <a:spcPts val="0"/>
              </a:spcAft>
              <a:buSzPts val="1102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984"/>
              </a:spcBef>
              <a:spcAft>
                <a:spcPts val="0"/>
              </a:spcAft>
              <a:buSzPts val="945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984"/>
              </a:spcBef>
              <a:spcAft>
                <a:spcPts val="0"/>
              </a:spcAft>
              <a:buSzPts val="945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984"/>
              </a:spcBef>
              <a:spcAft>
                <a:spcPts val="0"/>
              </a:spcAft>
              <a:buSzPts val="945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984"/>
              </a:spcBef>
              <a:spcAft>
                <a:spcPts val="0"/>
              </a:spcAft>
              <a:buSzPts val="945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984"/>
              </a:spcBef>
              <a:spcAft>
                <a:spcPts val="0"/>
              </a:spcAft>
              <a:buSzPts val="945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984"/>
              </a:spcBef>
              <a:spcAft>
                <a:spcPts val="0"/>
              </a:spcAft>
              <a:buSzPts val="94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dt" idx="10"/>
          </p:nvPr>
        </p:nvSpPr>
        <p:spPr>
          <a:xfrm>
            <a:off x="7090677" y="6659483"/>
            <a:ext cx="897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ftr" idx="11"/>
          </p:nvPr>
        </p:nvSpPr>
        <p:spPr>
          <a:xfrm>
            <a:off x="666574" y="6659483"/>
            <a:ext cx="6197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sldNum" idx="12"/>
          </p:nvPr>
        </p:nvSpPr>
        <p:spPr>
          <a:xfrm>
            <a:off x="8454197" y="6659483"/>
            <a:ext cx="672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title"/>
          </p:nvPr>
        </p:nvSpPr>
        <p:spPr>
          <a:xfrm>
            <a:off x="666575" y="2977206"/>
            <a:ext cx="8460000" cy="20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36"/>
              <a:buFont typeface="Trebuchet MS"/>
              <a:buNone/>
              <a:defRPr sz="3936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1"/>
          </p:nvPr>
        </p:nvSpPr>
        <p:spPr>
          <a:xfrm>
            <a:off x="666575" y="4990673"/>
            <a:ext cx="8460000" cy="9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984"/>
              </a:spcBef>
              <a:spcAft>
                <a:spcPts val="0"/>
              </a:spcAft>
              <a:buSzPts val="1574"/>
              <a:buNone/>
              <a:defRPr sz="1968">
                <a:solidFill>
                  <a:srgbClr val="7F7F7F"/>
                </a:solidFill>
              </a:defRPr>
            </a:lvl1pPr>
            <a:lvl2pPr marL="914400" lvl="1" indent="-228600" algn="l" rtl="0">
              <a:spcBef>
                <a:spcPts val="984"/>
              </a:spcBef>
              <a:spcAft>
                <a:spcPts val="0"/>
              </a:spcAft>
              <a:buSzPts val="1417"/>
              <a:buNone/>
              <a:defRPr sz="177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984"/>
              </a:spcBef>
              <a:spcAft>
                <a:spcPts val="0"/>
              </a:spcAft>
              <a:buSzPts val="1260"/>
              <a:buNone/>
              <a:defRPr sz="1575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984"/>
              </a:spcBef>
              <a:spcAft>
                <a:spcPts val="0"/>
              </a:spcAft>
              <a:buSzPts val="1102"/>
              <a:buNone/>
              <a:defRPr sz="1378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984"/>
              </a:spcBef>
              <a:spcAft>
                <a:spcPts val="0"/>
              </a:spcAft>
              <a:buSzPts val="1102"/>
              <a:buNone/>
              <a:defRPr sz="1378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984"/>
              </a:spcBef>
              <a:spcAft>
                <a:spcPts val="0"/>
              </a:spcAft>
              <a:buSzPts val="1102"/>
              <a:buNone/>
              <a:defRPr sz="1378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984"/>
              </a:spcBef>
              <a:spcAft>
                <a:spcPts val="0"/>
              </a:spcAft>
              <a:buSzPts val="1102"/>
              <a:buNone/>
              <a:defRPr sz="1378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984"/>
              </a:spcBef>
              <a:spcAft>
                <a:spcPts val="0"/>
              </a:spcAft>
              <a:buSzPts val="1102"/>
              <a:buNone/>
              <a:defRPr sz="1378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984"/>
              </a:spcBef>
              <a:spcAft>
                <a:spcPts val="0"/>
              </a:spcAft>
              <a:buSzPts val="1102"/>
              <a:buNone/>
              <a:defRPr sz="137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dt" idx="10"/>
          </p:nvPr>
        </p:nvSpPr>
        <p:spPr>
          <a:xfrm>
            <a:off x="7090677" y="6659483"/>
            <a:ext cx="897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ftr" idx="11"/>
          </p:nvPr>
        </p:nvSpPr>
        <p:spPr>
          <a:xfrm>
            <a:off x="666574" y="6659483"/>
            <a:ext cx="6197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sldNum" idx="12"/>
          </p:nvPr>
        </p:nvSpPr>
        <p:spPr>
          <a:xfrm>
            <a:off x="8454197" y="6659483"/>
            <a:ext cx="672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5"/>
          <p:cNvSpPr txBox="1">
            <a:spLocks noGrp="1"/>
          </p:cNvSpPr>
          <p:nvPr>
            <p:ph type="title"/>
          </p:nvPr>
        </p:nvSpPr>
        <p:spPr>
          <a:xfrm>
            <a:off x="666574" y="671971"/>
            <a:ext cx="8460000" cy="14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43"/>
              <a:buFont typeface="Trebuchet MS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body" idx="1"/>
          </p:nvPr>
        </p:nvSpPr>
        <p:spPr>
          <a:xfrm>
            <a:off x="665011" y="2382084"/>
            <a:ext cx="41190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984"/>
              </a:spcBef>
              <a:spcAft>
                <a:spcPts val="0"/>
              </a:spcAft>
              <a:buSzPts val="1890"/>
              <a:buNone/>
              <a:defRPr sz="2362" b="0"/>
            </a:lvl1pPr>
            <a:lvl2pPr marL="914400" lvl="1" indent="-228600" algn="l" rtl="0">
              <a:spcBef>
                <a:spcPts val="984"/>
              </a:spcBef>
              <a:spcAft>
                <a:spcPts val="0"/>
              </a:spcAft>
              <a:buSzPts val="1574"/>
              <a:buNone/>
              <a:defRPr sz="1968" b="1"/>
            </a:lvl2pPr>
            <a:lvl3pPr marL="1371600" lvl="2" indent="-228600" algn="l" rtl="0">
              <a:spcBef>
                <a:spcPts val="984"/>
              </a:spcBef>
              <a:spcAft>
                <a:spcPts val="0"/>
              </a:spcAft>
              <a:buSzPts val="1417"/>
              <a:buNone/>
              <a:defRPr sz="1770" b="1"/>
            </a:lvl3pPr>
            <a:lvl4pPr marL="1828800" lvl="3" indent="-228600" algn="l" rtl="0">
              <a:spcBef>
                <a:spcPts val="984"/>
              </a:spcBef>
              <a:spcAft>
                <a:spcPts val="0"/>
              </a:spcAft>
              <a:buSzPts val="1260"/>
              <a:buNone/>
              <a:defRPr sz="1575" b="1"/>
            </a:lvl4pPr>
            <a:lvl5pPr marL="2286000" lvl="4" indent="-228600" algn="l" rtl="0">
              <a:spcBef>
                <a:spcPts val="984"/>
              </a:spcBef>
              <a:spcAft>
                <a:spcPts val="0"/>
              </a:spcAft>
              <a:buSzPts val="1260"/>
              <a:buNone/>
              <a:defRPr sz="1575" b="1"/>
            </a:lvl5pPr>
            <a:lvl6pPr marL="2743200" lvl="5" indent="-228600" algn="l" rtl="0">
              <a:spcBef>
                <a:spcPts val="984"/>
              </a:spcBef>
              <a:spcAft>
                <a:spcPts val="0"/>
              </a:spcAft>
              <a:buSzPts val="1260"/>
              <a:buNone/>
              <a:defRPr sz="1575" b="1"/>
            </a:lvl6pPr>
            <a:lvl7pPr marL="3200400" lvl="6" indent="-228600" algn="l" rtl="0">
              <a:spcBef>
                <a:spcPts val="984"/>
              </a:spcBef>
              <a:spcAft>
                <a:spcPts val="0"/>
              </a:spcAft>
              <a:buSzPts val="1260"/>
              <a:buNone/>
              <a:defRPr sz="1575" b="1"/>
            </a:lvl7pPr>
            <a:lvl8pPr marL="3657600" lvl="7" indent="-228600" algn="l" rtl="0">
              <a:spcBef>
                <a:spcPts val="984"/>
              </a:spcBef>
              <a:spcAft>
                <a:spcPts val="0"/>
              </a:spcAft>
              <a:buSzPts val="1260"/>
              <a:buNone/>
              <a:defRPr sz="1575" b="1"/>
            </a:lvl8pPr>
            <a:lvl9pPr marL="4114800" lvl="8" indent="-228600" algn="l" rtl="0">
              <a:spcBef>
                <a:spcPts val="984"/>
              </a:spcBef>
              <a:spcAft>
                <a:spcPts val="0"/>
              </a:spcAft>
              <a:buSzPts val="1260"/>
              <a:buNone/>
              <a:defRPr sz="1575" b="1"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body" idx="2"/>
          </p:nvPr>
        </p:nvSpPr>
        <p:spPr>
          <a:xfrm>
            <a:off x="665011" y="3017306"/>
            <a:ext cx="4119000" cy="3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3"/>
          </p:nvPr>
        </p:nvSpPr>
        <p:spPr>
          <a:xfrm>
            <a:off x="5007552" y="2382084"/>
            <a:ext cx="41190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984"/>
              </a:spcBef>
              <a:spcAft>
                <a:spcPts val="0"/>
              </a:spcAft>
              <a:buSzPts val="1890"/>
              <a:buNone/>
              <a:defRPr sz="2362" b="0"/>
            </a:lvl1pPr>
            <a:lvl2pPr marL="914400" lvl="1" indent="-228600" algn="l" rtl="0">
              <a:spcBef>
                <a:spcPts val="984"/>
              </a:spcBef>
              <a:spcAft>
                <a:spcPts val="0"/>
              </a:spcAft>
              <a:buSzPts val="1574"/>
              <a:buNone/>
              <a:defRPr sz="1968" b="1"/>
            </a:lvl2pPr>
            <a:lvl3pPr marL="1371600" lvl="2" indent="-228600" algn="l" rtl="0">
              <a:spcBef>
                <a:spcPts val="984"/>
              </a:spcBef>
              <a:spcAft>
                <a:spcPts val="0"/>
              </a:spcAft>
              <a:buSzPts val="1417"/>
              <a:buNone/>
              <a:defRPr sz="1770" b="1"/>
            </a:lvl3pPr>
            <a:lvl4pPr marL="1828800" lvl="3" indent="-228600" algn="l" rtl="0">
              <a:spcBef>
                <a:spcPts val="984"/>
              </a:spcBef>
              <a:spcAft>
                <a:spcPts val="0"/>
              </a:spcAft>
              <a:buSzPts val="1260"/>
              <a:buNone/>
              <a:defRPr sz="1575" b="1"/>
            </a:lvl4pPr>
            <a:lvl5pPr marL="2286000" lvl="4" indent="-228600" algn="l" rtl="0">
              <a:spcBef>
                <a:spcPts val="984"/>
              </a:spcBef>
              <a:spcAft>
                <a:spcPts val="0"/>
              </a:spcAft>
              <a:buSzPts val="1260"/>
              <a:buNone/>
              <a:defRPr sz="1575" b="1"/>
            </a:lvl5pPr>
            <a:lvl6pPr marL="2743200" lvl="5" indent="-228600" algn="l" rtl="0">
              <a:spcBef>
                <a:spcPts val="984"/>
              </a:spcBef>
              <a:spcAft>
                <a:spcPts val="0"/>
              </a:spcAft>
              <a:buSzPts val="1260"/>
              <a:buNone/>
              <a:defRPr sz="1575" b="1"/>
            </a:lvl6pPr>
            <a:lvl7pPr marL="3200400" lvl="6" indent="-228600" algn="l" rtl="0">
              <a:spcBef>
                <a:spcPts val="984"/>
              </a:spcBef>
              <a:spcAft>
                <a:spcPts val="0"/>
              </a:spcAft>
              <a:buSzPts val="1260"/>
              <a:buNone/>
              <a:defRPr sz="1575" b="1"/>
            </a:lvl7pPr>
            <a:lvl8pPr marL="3657600" lvl="7" indent="-228600" algn="l" rtl="0">
              <a:spcBef>
                <a:spcPts val="984"/>
              </a:spcBef>
              <a:spcAft>
                <a:spcPts val="0"/>
              </a:spcAft>
              <a:buSzPts val="1260"/>
              <a:buNone/>
              <a:defRPr sz="1575" b="1"/>
            </a:lvl8pPr>
            <a:lvl9pPr marL="4114800" lvl="8" indent="-228600" algn="l" rtl="0">
              <a:spcBef>
                <a:spcPts val="984"/>
              </a:spcBef>
              <a:spcAft>
                <a:spcPts val="0"/>
              </a:spcAft>
              <a:buSzPts val="1260"/>
              <a:buNone/>
              <a:defRPr sz="1575" b="1"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4"/>
          </p:nvPr>
        </p:nvSpPr>
        <p:spPr>
          <a:xfrm>
            <a:off x="5007553" y="3017306"/>
            <a:ext cx="4119000" cy="3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984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7090677" y="6659483"/>
            <a:ext cx="897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666574" y="6659483"/>
            <a:ext cx="6197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454197" y="6659483"/>
            <a:ext cx="672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>
            <a:off x="666574" y="671971"/>
            <a:ext cx="8460000" cy="14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dt" idx="10"/>
          </p:nvPr>
        </p:nvSpPr>
        <p:spPr>
          <a:xfrm>
            <a:off x="7090677" y="6659483"/>
            <a:ext cx="897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ftr" idx="11"/>
          </p:nvPr>
        </p:nvSpPr>
        <p:spPr>
          <a:xfrm>
            <a:off x="666574" y="6659483"/>
            <a:ext cx="6197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sldNum" idx="12"/>
          </p:nvPr>
        </p:nvSpPr>
        <p:spPr>
          <a:xfrm>
            <a:off x="8454197" y="6659483"/>
            <a:ext cx="672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>
            <a:spLocks noGrp="1"/>
          </p:cNvSpPr>
          <p:nvPr>
            <p:ph type="title"/>
          </p:nvPr>
        </p:nvSpPr>
        <p:spPr>
          <a:xfrm>
            <a:off x="666575" y="5291772"/>
            <a:ext cx="84600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62"/>
              <a:buFont typeface="Trebuchet MS"/>
              <a:buNone/>
              <a:defRPr sz="2362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>
            <a:spLocks noGrp="1"/>
          </p:cNvSpPr>
          <p:nvPr>
            <p:ph type="pic" idx="2"/>
          </p:nvPr>
        </p:nvSpPr>
        <p:spPr>
          <a:xfrm>
            <a:off x="666574" y="671971"/>
            <a:ext cx="8460000" cy="42393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7"/>
          <p:cNvSpPr txBox="1">
            <a:spLocks noGrp="1"/>
          </p:cNvSpPr>
          <p:nvPr>
            <p:ph type="body" idx="1"/>
          </p:nvPr>
        </p:nvSpPr>
        <p:spPr>
          <a:xfrm>
            <a:off x="666575" y="5916496"/>
            <a:ext cx="84600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984"/>
              </a:spcBef>
              <a:spcAft>
                <a:spcPts val="0"/>
              </a:spcAft>
              <a:buSzPts val="945"/>
              <a:buNone/>
              <a:defRPr sz="1181"/>
            </a:lvl1pPr>
            <a:lvl2pPr marL="914400" lvl="1" indent="-228600" algn="l" rtl="0">
              <a:spcBef>
                <a:spcPts val="984"/>
              </a:spcBef>
              <a:spcAft>
                <a:spcPts val="0"/>
              </a:spcAft>
              <a:buSzPts val="945"/>
              <a:buNone/>
              <a:defRPr sz="1181"/>
            </a:lvl2pPr>
            <a:lvl3pPr marL="1371600" lvl="2" indent="-228600" algn="l" rtl="0">
              <a:spcBef>
                <a:spcPts val="984"/>
              </a:spcBef>
              <a:spcAft>
                <a:spcPts val="0"/>
              </a:spcAft>
              <a:buSzPts val="787"/>
              <a:buNone/>
              <a:defRPr sz="984"/>
            </a:lvl3pPr>
            <a:lvl4pPr marL="1828800" lvl="3" indent="-228600" algn="l" rtl="0">
              <a:spcBef>
                <a:spcPts val="984"/>
              </a:spcBef>
              <a:spcAft>
                <a:spcPts val="0"/>
              </a:spcAft>
              <a:buSzPts val="709"/>
              <a:buNone/>
              <a:defRPr sz="885"/>
            </a:lvl4pPr>
            <a:lvl5pPr marL="2286000" lvl="4" indent="-228600" algn="l" rtl="0">
              <a:spcBef>
                <a:spcPts val="984"/>
              </a:spcBef>
              <a:spcAft>
                <a:spcPts val="0"/>
              </a:spcAft>
              <a:buSzPts val="709"/>
              <a:buNone/>
              <a:defRPr sz="885"/>
            </a:lvl5pPr>
            <a:lvl6pPr marL="2743200" lvl="5" indent="-228600" algn="l" rtl="0">
              <a:spcBef>
                <a:spcPts val="984"/>
              </a:spcBef>
              <a:spcAft>
                <a:spcPts val="0"/>
              </a:spcAft>
              <a:buSzPts val="709"/>
              <a:buNone/>
              <a:defRPr sz="885"/>
            </a:lvl6pPr>
            <a:lvl7pPr marL="3200400" lvl="6" indent="-228600" algn="l" rtl="0">
              <a:spcBef>
                <a:spcPts val="984"/>
              </a:spcBef>
              <a:spcAft>
                <a:spcPts val="0"/>
              </a:spcAft>
              <a:buSzPts val="709"/>
              <a:buNone/>
              <a:defRPr sz="885"/>
            </a:lvl7pPr>
            <a:lvl8pPr marL="3657600" lvl="7" indent="-228600" algn="l" rtl="0">
              <a:spcBef>
                <a:spcPts val="984"/>
              </a:spcBef>
              <a:spcAft>
                <a:spcPts val="0"/>
              </a:spcAft>
              <a:buSzPts val="709"/>
              <a:buNone/>
              <a:defRPr sz="885"/>
            </a:lvl8pPr>
            <a:lvl9pPr marL="4114800" lvl="8" indent="-228600" algn="l" rtl="0">
              <a:spcBef>
                <a:spcPts val="984"/>
              </a:spcBef>
              <a:spcAft>
                <a:spcPts val="0"/>
              </a:spcAft>
              <a:buSzPts val="709"/>
              <a:buNone/>
              <a:defRPr sz="885"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dt" idx="10"/>
          </p:nvPr>
        </p:nvSpPr>
        <p:spPr>
          <a:xfrm>
            <a:off x="7090677" y="6659483"/>
            <a:ext cx="897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ftr" idx="11"/>
          </p:nvPr>
        </p:nvSpPr>
        <p:spPr>
          <a:xfrm>
            <a:off x="666574" y="6659483"/>
            <a:ext cx="6197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sldNum" idx="12"/>
          </p:nvPr>
        </p:nvSpPr>
        <p:spPr>
          <a:xfrm>
            <a:off x="8454197" y="6659483"/>
            <a:ext cx="672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8"/>
          <p:cNvGrpSpPr/>
          <p:nvPr/>
        </p:nvGrpSpPr>
        <p:grpSpPr>
          <a:xfrm>
            <a:off x="0" y="-9333"/>
            <a:ext cx="11998278" cy="7569031"/>
            <a:chOff x="0" y="-8467"/>
            <a:chExt cx="12192133" cy="6866580"/>
          </a:xfrm>
        </p:grpSpPr>
        <p:cxnSp>
          <p:nvCxnSpPr>
            <p:cNvPr id="7" name="Google Shape;7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8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1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0"/>
              </a:schemeClr>
            </a:solidFill>
            <a:ln>
              <a:noFill/>
            </a:ln>
          </p:spPr>
        </p:sp>
        <p:sp>
          <p:nvSpPr>
            <p:cNvPr id="10" name="Google Shape;10;p18"/>
            <p:cNvSpPr/>
            <p:nvPr/>
          </p:nvSpPr>
          <p:spPr>
            <a:xfrm>
              <a:off x="9603442" y="-8467"/>
              <a:ext cx="258617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8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8"/>
            <p:cNvSpPr/>
            <p:nvPr/>
          </p:nvSpPr>
          <p:spPr>
            <a:xfrm>
              <a:off x="9334500" y="-8467"/>
              <a:ext cx="2850868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</p:sp>
        <p:sp>
          <p:nvSpPr>
            <p:cNvPr id="13" name="Google Shape;13;p18"/>
            <p:cNvSpPr/>
            <p:nvPr/>
          </p:nvSpPr>
          <p:spPr>
            <a:xfrm>
              <a:off x="10898730" y="-8467"/>
              <a:ext cx="1290094" cy="6858000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4" name="Google Shape;14;p18"/>
            <p:cNvSpPr/>
            <p:nvPr/>
          </p:nvSpPr>
          <p:spPr>
            <a:xfrm>
              <a:off x="10938999" y="-8467"/>
              <a:ext cx="1249825" cy="6858000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9"/>
              </a:schemeClr>
            </a:solidFill>
            <a:ln>
              <a:noFill/>
            </a:ln>
          </p:spPr>
        </p:sp>
        <p:sp>
          <p:nvSpPr>
            <p:cNvPr id="15" name="Google Shape;15;p18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666574" y="671971"/>
            <a:ext cx="8460000" cy="14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43"/>
              <a:buFont typeface="Trebuchet MS"/>
              <a:buNone/>
              <a:defRPr sz="3543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body" idx="1"/>
          </p:nvPr>
        </p:nvSpPr>
        <p:spPr>
          <a:xfrm>
            <a:off x="666574" y="2381650"/>
            <a:ext cx="8460000" cy="4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8566" algn="l" rtl="0">
              <a:spcBef>
                <a:spcPts val="984"/>
              </a:spcBef>
              <a:spcAft>
                <a:spcPts val="0"/>
              </a:spcAft>
              <a:buClr>
                <a:schemeClr val="accent1"/>
              </a:buClr>
              <a:buSzPts val="1417"/>
              <a:buFont typeface="Noto Sans Symbols"/>
              <a:buChar char="►"/>
              <a:defRPr sz="177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8610" algn="l" rtl="0">
              <a:spcBef>
                <a:spcPts val="984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Char char="►"/>
              <a:defRPr sz="1575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8602" algn="l" rtl="0">
              <a:spcBef>
                <a:spcPts val="984"/>
              </a:spcBef>
              <a:spcAft>
                <a:spcPts val="0"/>
              </a:spcAft>
              <a:buClr>
                <a:schemeClr val="accent1"/>
              </a:buClr>
              <a:buSzPts val="1102"/>
              <a:buFont typeface="Noto Sans Symbols"/>
              <a:buChar char="►"/>
              <a:defRPr sz="1378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8594" algn="l" rtl="0">
              <a:spcBef>
                <a:spcPts val="984"/>
              </a:spcBef>
              <a:spcAft>
                <a:spcPts val="0"/>
              </a:spcAft>
              <a:buClr>
                <a:schemeClr val="accent1"/>
              </a:buClr>
              <a:buSzPts val="945"/>
              <a:buFont typeface="Noto Sans Symbols"/>
              <a:buChar char="►"/>
              <a:defRPr sz="1181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8594" algn="l" rtl="0">
              <a:spcBef>
                <a:spcPts val="984"/>
              </a:spcBef>
              <a:spcAft>
                <a:spcPts val="0"/>
              </a:spcAft>
              <a:buClr>
                <a:schemeClr val="accent1"/>
              </a:buClr>
              <a:buSzPts val="945"/>
              <a:buFont typeface="Noto Sans Symbols"/>
              <a:buChar char="►"/>
              <a:defRPr sz="1181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8594" algn="l" rtl="0">
              <a:spcBef>
                <a:spcPts val="984"/>
              </a:spcBef>
              <a:spcAft>
                <a:spcPts val="0"/>
              </a:spcAft>
              <a:buClr>
                <a:schemeClr val="accent1"/>
              </a:buClr>
              <a:buSzPts val="945"/>
              <a:buFont typeface="Noto Sans Symbols"/>
              <a:buChar char="►"/>
              <a:defRPr sz="1181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8594" algn="l" rtl="0">
              <a:spcBef>
                <a:spcPts val="984"/>
              </a:spcBef>
              <a:spcAft>
                <a:spcPts val="0"/>
              </a:spcAft>
              <a:buClr>
                <a:schemeClr val="accent1"/>
              </a:buClr>
              <a:buSzPts val="945"/>
              <a:buFont typeface="Noto Sans Symbols"/>
              <a:buChar char="►"/>
              <a:defRPr sz="1181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8594" algn="l" rtl="0">
              <a:spcBef>
                <a:spcPts val="984"/>
              </a:spcBef>
              <a:spcAft>
                <a:spcPts val="0"/>
              </a:spcAft>
              <a:buClr>
                <a:schemeClr val="accent1"/>
              </a:buClr>
              <a:buSzPts val="945"/>
              <a:buFont typeface="Noto Sans Symbols"/>
              <a:buChar char="►"/>
              <a:defRPr sz="1181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8594" algn="l" rtl="0">
              <a:spcBef>
                <a:spcPts val="984"/>
              </a:spcBef>
              <a:spcAft>
                <a:spcPts val="0"/>
              </a:spcAft>
              <a:buClr>
                <a:schemeClr val="accent1"/>
              </a:buClr>
              <a:buSzPts val="945"/>
              <a:buFont typeface="Noto Sans Symbols"/>
              <a:buChar char="►"/>
              <a:defRPr sz="1181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dt" idx="10"/>
          </p:nvPr>
        </p:nvSpPr>
        <p:spPr>
          <a:xfrm>
            <a:off x="7090677" y="6659483"/>
            <a:ext cx="897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85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ftr" idx="11"/>
          </p:nvPr>
        </p:nvSpPr>
        <p:spPr>
          <a:xfrm>
            <a:off x="666574" y="6659483"/>
            <a:ext cx="6197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85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ldNum" idx="12"/>
          </p:nvPr>
        </p:nvSpPr>
        <p:spPr>
          <a:xfrm>
            <a:off x="8454197" y="6659483"/>
            <a:ext cx="672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8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88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88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88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88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88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88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88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88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www.facebook.com/OuderraadAveMariaBasisschoolVlezenbeek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mailto:ouderraad.amb@gmail.com" TargetMode="External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275aff41f1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21563"/>
            <a:ext cx="11998326" cy="8002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9"/>
          <p:cNvGrpSpPr/>
          <p:nvPr/>
        </p:nvGrpSpPr>
        <p:grpSpPr>
          <a:xfrm>
            <a:off x="0" y="-9333"/>
            <a:ext cx="11998331" cy="7569008"/>
            <a:chOff x="0" y="-8467"/>
            <a:chExt cx="12192000" cy="6866467"/>
          </a:xfrm>
        </p:grpSpPr>
        <p:cxnSp>
          <p:nvCxnSpPr>
            <p:cNvPr id="283" name="Google Shape;283;p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4" name="Google Shape;284;p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85" name="Google Shape;285;p9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92" name="Google Shape;292;p9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93" name="Google Shape;293;p9"/>
          <p:cNvSpPr/>
          <p:nvPr/>
        </p:nvSpPr>
        <p:spPr>
          <a:xfrm>
            <a:off x="0" y="0"/>
            <a:ext cx="11998325" cy="75596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94" name="Google Shape;294;p9"/>
          <p:cNvGrpSpPr/>
          <p:nvPr/>
        </p:nvGrpSpPr>
        <p:grpSpPr>
          <a:xfrm>
            <a:off x="4199443" y="-9334"/>
            <a:ext cx="4687889" cy="7569007"/>
            <a:chOff x="67175" y="-8467"/>
            <a:chExt cx="4763558" cy="6866467"/>
          </a:xfrm>
        </p:grpSpPr>
        <p:cxnSp>
          <p:nvCxnSpPr>
            <p:cNvPr id="295" name="Google Shape;295;p9"/>
            <p:cNvCxnSpPr/>
            <p:nvPr/>
          </p:nvCxnSpPr>
          <p:spPr>
            <a:xfrm>
              <a:off x="1448300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6C911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6" name="Google Shape;296;p9"/>
            <p:cNvCxnSpPr/>
            <p:nvPr/>
          </p:nvCxnSpPr>
          <p:spPr>
            <a:xfrm flipH="1">
              <a:off x="67175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7F7F7F">
                  <a:alpha val="8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97" name="Google Shape;297;p9"/>
            <p:cNvSpPr/>
            <p:nvPr/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302" name="Google Shape;302;p9"/>
          <p:cNvSpPr txBox="1">
            <a:spLocks noGrp="1"/>
          </p:cNvSpPr>
          <p:nvPr>
            <p:ph type="title"/>
          </p:nvPr>
        </p:nvSpPr>
        <p:spPr>
          <a:xfrm>
            <a:off x="666575" y="1413940"/>
            <a:ext cx="5015107" cy="4747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nl-NL" sz="5400"/>
              <a:t>Activiteiten</a:t>
            </a:r>
            <a:endParaRPr sz="5400"/>
          </a:p>
        </p:txBody>
      </p:sp>
      <p:sp>
        <p:nvSpPr>
          <p:cNvPr id="303" name="Google Shape;303;p9"/>
          <p:cNvSpPr/>
          <p:nvPr/>
        </p:nvSpPr>
        <p:spPr>
          <a:xfrm>
            <a:off x="7023130" y="-9334"/>
            <a:ext cx="4994313" cy="7569009"/>
          </a:xfrm>
          <a:custGeom>
            <a:avLst/>
            <a:gdLst/>
            <a:ahLst/>
            <a:cxnLst/>
            <a:rect l="l" t="t" r="r" b="b"/>
            <a:pathLst>
              <a:path w="5074930" h="6858000" extrusionOk="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4" name="Google Shape;304;p9"/>
          <p:cNvSpPr txBox="1">
            <a:spLocks noGrp="1"/>
          </p:cNvSpPr>
          <p:nvPr>
            <p:ph type="body" idx="1"/>
          </p:nvPr>
        </p:nvSpPr>
        <p:spPr>
          <a:xfrm>
            <a:off x="7683690" y="612820"/>
            <a:ext cx="4286100" cy="70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37447" lvl="0" indent="-337447" algn="l" rtl="0">
              <a:spcBef>
                <a:spcPts val="984"/>
              </a:spcBef>
              <a:spcAft>
                <a:spcPts val="0"/>
              </a:spcAft>
              <a:buClr>
                <a:schemeClr val="lt1"/>
              </a:buClr>
              <a:buSzPts val="1920"/>
              <a:buChar char="►"/>
            </a:pPr>
            <a:r>
              <a:rPr lang="nl-NL" sz="2400">
                <a:solidFill>
                  <a:schemeClr val="lt1"/>
                </a:solidFill>
              </a:rPr>
              <a:t>Vriendendis </a:t>
            </a:r>
            <a:endParaRPr sz="2400">
              <a:solidFill>
                <a:schemeClr val="lt1"/>
              </a:solidFill>
            </a:endParaRPr>
          </a:p>
          <a:p>
            <a:pPr marL="337447" lvl="0" indent="-367927" algn="l" rtl="0">
              <a:spcBef>
                <a:spcPts val="984"/>
              </a:spcBef>
              <a:spcAft>
                <a:spcPts val="0"/>
              </a:spcAft>
              <a:buClr>
                <a:schemeClr val="lt1"/>
              </a:buClr>
              <a:buSzPts val="2400"/>
              <a:buChar char="►"/>
            </a:pPr>
            <a:r>
              <a:rPr lang="nl-NL" sz="2400">
                <a:solidFill>
                  <a:schemeClr val="lt1"/>
                </a:solidFill>
              </a:rPr>
              <a:t>Lasagneverkoop</a:t>
            </a:r>
            <a:endParaRPr sz="2400">
              <a:solidFill>
                <a:schemeClr val="lt1"/>
              </a:solidFill>
            </a:endParaRPr>
          </a:p>
          <a:p>
            <a:pPr marL="337447" lvl="0" indent="-367927" algn="l" rtl="0">
              <a:spcBef>
                <a:spcPts val="984"/>
              </a:spcBef>
              <a:spcAft>
                <a:spcPts val="0"/>
              </a:spcAft>
              <a:buClr>
                <a:schemeClr val="lt1"/>
              </a:buClr>
              <a:buSzPts val="2400"/>
              <a:buChar char="►"/>
            </a:pPr>
            <a:r>
              <a:rPr lang="nl-NL" sz="2400">
                <a:solidFill>
                  <a:schemeClr val="lt1"/>
                </a:solidFill>
              </a:rPr>
              <a:t>Bar op het schoolfeest</a:t>
            </a:r>
            <a:endParaRPr sz="2400">
              <a:solidFill>
                <a:schemeClr val="lt1"/>
              </a:solidFill>
            </a:endParaRPr>
          </a:p>
          <a:p>
            <a:pPr marL="337448" lvl="0" indent="-367928" algn="l" rtl="0">
              <a:spcBef>
                <a:spcPts val="984"/>
              </a:spcBef>
              <a:spcAft>
                <a:spcPts val="0"/>
              </a:spcAft>
              <a:buClr>
                <a:schemeClr val="lt1"/>
              </a:buClr>
              <a:buSzPts val="2400"/>
              <a:buChar char="►"/>
            </a:pPr>
            <a:r>
              <a:rPr lang="nl-NL" sz="2400">
                <a:solidFill>
                  <a:schemeClr val="lt1"/>
                </a:solidFill>
              </a:rPr>
              <a:t>Parents on the run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0"/>
          <p:cNvSpPr txBox="1">
            <a:spLocks noGrp="1"/>
          </p:cNvSpPr>
          <p:nvPr>
            <p:ph type="title"/>
          </p:nvPr>
        </p:nvSpPr>
        <p:spPr>
          <a:xfrm>
            <a:off x="666574" y="671971"/>
            <a:ext cx="8460106" cy="145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Trebuchet MS"/>
              <a:buNone/>
            </a:pPr>
            <a:r>
              <a:rPr lang="nl-NL"/>
              <a:t>Wij verzachten het wachten op een plekje tijdens de vriendendis</a:t>
            </a:r>
            <a:endParaRPr/>
          </a:p>
        </p:txBody>
      </p:sp>
      <p:pic>
        <p:nvPicPr>
          <p:cNvPr id="310" name="Google Shape;310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66574" y="2609391"/>
            <a:ext cx="5704417" cy="427831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11" descr="No photo description available.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 rot="687906">
            <a:off x="7006314" y="1786645"/>
            <a:ext cx="2385113" cy="318015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316" name="Google Shape;316;p11"/>
          <p:cNvSpPr txBox="1">
            <a:spLocks noGrp="1"/>
          </p:cNvSpPr>
          <p:nvPr>
            <p:ph type="title"/>
          </p:nvPr>
        </p:nvSpPr>
        <p:spPr>
          <a:xfrm>
            <a:off x="666574" y="671971"/>
            <a:ext cx="8460106" cy="145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Trebuchet MS"/>
              <a:buNone/>
            </a:pPr>
            <a:r>
              <a:rPr lang="nl-NL" dirty="0"/>
              <a:t>Wij zorgen ieder jaar voor een Italiaanse toets</a:t>
            </a:r>
            <a:endParaRPr dirty="0"/>
          </a:p>
        </p:txBody>
      </p:sp>
      <p:sp>
        <p:nvSpPr>
          <p:cNvPr id="317" name="Google Shape;317;p11"/>
          <p:cNvSpPr txBox="1"/>
          <p:nvPr/>
        </p:nvSpPr>
        <p:spPr>
          <a:xfrm>
            <a:off x="6770800" y="4845070"/>
            <a:ext cx="4123790" cy="4277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37448" marR="0" lvl="0" indent="-24748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17"/>
              <a:buFont typeface="Noto Sans Symbols"/>
              <a:buNone/>
            </a:pPr>
            <a:endParaRPr sz="177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8" name="Google Shape;318;p11" descr="Et c'est parti !"/>
          <p:cNvSpPr/>
          <p:nvPr/>
        </p:nvSpPr>
        <p:spPr>
          <a:xfrm>
            <a:off x="3562066" y="3627437"/>
            <a:ext cx="2589497" cy="258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19" name="Google Shape;319;p11" descr="No photo description available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49024" y="2202804"/>
            <a:ext cx="2812985" cy="375064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320" name="Google Shape;32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99580" y="4430219"/>
            <a:ext cx="5999163" cy="270372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321" name="Google Shape;321;p11" descr="No photo description available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114564">
            <a:off x="4210170" y="1753231"/>
            <a:ext cx="2435577" cy="324698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322" name="Google Shape;322;p11" descr="No photo description available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18304">
            <a:off x="2572936" y="1968119"/>
            <a:ext cx="1836698" cy="244858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12" descr="May be an image of 5 people and tex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896628" y="671971"/>
            <a:ext cx="4074395" cy="543176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328" name="Google Shape;328;p12" descr="May be an image of 4 people and tex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059" y="3858494"/>
            <a:ext cx="4038735" cy="302921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329" name="Google Shape;329;p12"/>
          <p:cNvSpPr txBox="1">
            <a:spLocks noGrp="1"/>
          </p:cNvSpPr>
          <p:nvPr>
            <p:ph type="title"/>
          </p:nvPr>
        </p:nvSpPr>
        <p:spPr>
          <a:xfrm>
            <a:off x="666574" y="671971"/>
            <a:ext cx="4074396" cy="293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Trebuchet MS"/>
              <a:buNone/>
            </a:pPr>
            <a:r>
              <a:rPr lang="nl-NL"/>
              <a:t>Ook op het schoolfeest steken we de handen uit de mouwen!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3"/>
          <p:cNvSpPr txBox="1">
            <a:spLocks noGrp="1"/>
          </p:cNvSpPr>
          <p:nvPr>
            <p:ph type="title"/>
          </p:nvPr>
        </p:nvSpPr>
        <p:spPr>
          <a:xfrm>
            <a:off x="666574" y="671971"/>
            <a:ext cx="8460106" cy="145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Trebuchet MS"/>
              <a:buNone/>
            </a:pPr>
            <a:r>
              <a:rPr lang="nl-NL"/>
              <a:t>Nieuw!</a:t>
            </a:r>
            <a:br>
              <a:rPr lang="nl-NL"/>
            </a:br>
            <a:r>
              <a:rPr lang="nl-NL"/>
              <a:t>Parents on the run,…</a:t>
            </a:r>
            <a:endParaRPr/>
          </a:p>
        </p:txBody>
      </p:sp>
      <p:sp>
        <p:nvSpPr>
          <p:cNvPr id="335" name="Google Shape;335;p13"/>
          <p:cNvSpPr txBox="1">
            <a:spLocks noGrp="1"/>
          </p:cNvSpPr>
          <p:nvPr>
            <p:ph type="body" idx="1"/>
          </p:nvPr>
        </p:nvSpPr>
        <p:spPr>
          <a:xfrm>
            <a:off x="666574" y="2381650"/>
            <a:ext cx="8460106" cy="4277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37447" lvl="0" indent="-247481" algn="l" rtl="0">
              <a:spcBef>
                <a:spcPts val="0"/>
              </a:spcBef>
              <a:spcAft>
                <a:spcPts val="0"/>
              </a:spcAft>
              <a:buSzPts val="1417"/>
              <a:buNone/>
            </a:pPr>
            <a:r>
              <a:rPr lang="nl-NL" sz="237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Omdat sporten gezond is, zijn we van plan een maandelijks ontmoetingsmoment te organiseren</a:t>
            </a:r>
            <a:r>
              <a:rPr lang="nl-NL" sz="2371"/>
              <a:t>. Samen joggen of liever gewoon wat bijpraten? Iedereen is welkom!</a:t>
            </a:r>
            <a:endParaRPr sz="2371"/>
          </a:p>
          <a:p>
            <a:pPr marL="337447" lvl="0" indent="-247481" algn="l" rtl="0">
              <a:spcBef>
                <a:spcPts val="0"/>
              </a:spcBef>
              <a:spcAft>
                <a:spcPts val="0"/>
              </a:spcAft>
              <a:buSzPts val="1417"/>
              <a:buNone/>
            </a:pPr>
            <a:endParaRPr sz="237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17"/>
              <a:buNone/>
            </a:pPr>
            <a:r>
              <a:rPr lang="nl-NL" sz="2371"/>
              <a:t> </a:t>
            </a:r>
            <a:endParaRPr sz="2371"/>
          </a:p>
          <a:p>
            <a:pPr marL="337447" lvl="0" indent="-247481" algn="l" rtl="0">
              <a:spcBef>
                <a:spcPts val="0"/>
              </a:spcBef>
              <a:spcAft>
                <a:spcPts val="0"/>
              </a:spcAft>
              <a:buSzPts val="1417"/>
              <a:buNone/>
            </a:pPr>
            <a:r>
              <a:rPr lang="nl-NL" sz="2371"/>
              <a:t>Benieuwd? Hou zeker onze social media kanalen in de gaten!</a:t>
            </a:r>
            <a:endParaRPr sz="2371"/>
          </a:p>
        </p:txBody>
      </p:sp>
      <p:pic>
        <p:nvPicPr>
          <p:cNvPr id="336" name="Google Shape;33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0804" y="5200825"/>
            <a:ext cx="4037400" cy="201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4"/>
          <p:cNvSpPr txBox="1">
            <a:spLocks noGrp="1"/>
          </p:cNvSpPr>
          <p:nvPr>
            <p:ph type="title"/>
          </p:nvPr>
        </p:nvSpPr>
        <p:spPr>
          <a:xfrm>
            <a:off x="536920" y="156949"/>
            <a:ext cx="8395540" cy="54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nl-NL" sz="3543"/>
              <a:t>De ouderraad is ook een bende vrienden.</a:t>
            </a:r>
            <a:endParaRPr/>
          </a:p>
        </p:txBody>
      </p:sp>
      <p:sp>
        <p:nvSpPr>
          <p:cNvPr id="342" name="Google Shape;342;p14"/>
          <p:cNvSpPr txBox="1"/>
          <p:nvPr/>
        </p:nvSpPr>
        <p:spPr>
          <a:xfrm>
            <a:off x="6217209" y="1009948"/>
            <a:ext cx="30759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Ons af en toe eens goed amuseren is dus niet verboden</a:t>
            </a:r>
            <a:endParaRPr sz="23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43" name="Google Shape;34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1329" y="3868003"/>
            <a:ext cx="2873868" cy="338409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344" name="Google Shape;344;p14"/>
          <p:cNvSpPr txBox="1"/>
          <p:nvPr/>
        </p:nvSpPr>
        <p:spPr>
          <a:xfrm>
            <a:off x="728401" y="6453375"/>
            <a:ext cx="5041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Maar we blijven bloedserieus hoor!</a:t>
            </a:r>
            <a:endParaRPr sz="23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45" name="Google Shape;34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853473"/>
            <a:ext cx="5786527" cy="386239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p15"/>
          <p:cNvGrpSpPr/>
          <p:nvPr/>
        </p:nvGrpSpPr>
        <p:grpSpPr>
          <a:xfrm>
            <a:off x="0" y="-9333"/>
            <a:ext cx="11998331" cy="7569008"/>
            <a:chOff x="0" y="-8467"/>
            <a:chExt cx="12192000" cy="6866467"/>
          </a:xfrm>
        </p:grpSpPr>
        <p:cxnSp>
          <p:nvCxnSpPr>
            <p:cNvPr id="351" name="Google Shape;351;p1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2" name="Google Shape;352;p1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53" name="Google Shape;353;p15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361" name="Google Shape;361;p15"/>
          <p:cNvSpPr/>
          <p:nvPr/>
        </p:nvSpPr>
        <p:spPr>
          <a:xfrm>
            <a:off x="0" y="0"/>
            <a:ext cx="11998325" cy="75596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62" name="Google Shape;362;p15"/>
          <p:cNvGrpSpPr/>
          <p:nvPr/>
        </p:nvGrpSpPr>
        <p:grpSpPr>
          <a:xfrm>
            <a:off x="4199443" y="-9334"/>
            <a:ext cx="4687889" cy="7569007"/>
            <a:chOff x="67175" y="-8467"/>
            <a:chExt cx="4763558" cy="6866467"/>
          </a:xfrm>
        </p:grpSpPr>
        <p:cxnSp>
          <p:nvCxnSpPr>
            <p:cNvPr id="363" name="Google Shape;363;p15"/>
            <p:cNvCxnSpPr/>
            <p:nvPr/>
          </p:nvCxnSpPr>
          <p:spPr>
            <a:xfrm>
              <a:off x="1448300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6C911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" name="Google Shape;364;p15"/>
            <p:cNvCxnSpPr/>
            <p:nvPr/>
          </p:nvCxnSpPr>
          <p:spPr>
            <a:xfrm flipH="1">
              <a:off x="67175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7F7F7F">
                  <a:alpha val="8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65" name="Google Shape;365;p15"/>
            <p:cNvSpPr/>
            <p:nvPr/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370" name="Google Shape;370;p15"/>
          <p:cNvSpPr txBox="1">
            <a:spLocks noGrp="1"/>
          </p:cNvSpPr>
          <p:nvPr>
            <p:ph type="title"/>
          </p:nvPr>
        </p:nvSpPr>
        <p:spPr>
          <a:xfrm>
            <a:off x="170597" y="1413940"/>
            <a:ext cx="5511085" cy="4747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nl-NL" sz="5400"/>
              <a:t>Ons contacteren?</a:t>
            </a:r>
            <a:endParaRPr/>
          </a:p>
        </p:txBody>
      </p:sp>
      <p:sp>
        <p:nvSpPr>
          <p:cNvPr id="371" name="Google Shape;371;p15"/>
          <p:cNvSpPr/>
          <p:nvPr/>
        </p:nvSpPr>
        <p:spPr>
          <a:xfrm>
            <a:off x="7023130" y="-9334"/>
            <a:ext cx="4994313" cy="7569009"/>
          </a:xfrm>
          <a:custGeom>
            <a:avLst/>
            <a:gdLst/>
            <a:ahLst/>
            <a:cxnLst/>
            <a:rect l="l" t="t" r="r" b="b"/>
            <a:pathLst>
              <a:path w="5074930" h="6858000" extrusionOk="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6"/>
          <p:cNvSpPr txBox="1">
            <a:spLocks noGrp="1"/>
          </p:cNvSpPr>
          <p:nvPr>
            <p:ph type="title"/>
          </p:nvPr>
        </p:nvSpPr>
        <p:spPr>
          <a:xfrm>
            <a:off x="666574" y="671971"/>
            <a:ext cx="8460106" cy="145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Trebuchet MS"/>
              <a:buNone/>
            </a:pPr>
            <a:r>
              <a:rPr lang="nl-NL"/>
              <a:t>Meer info?</a:t>
            </a:r>
            <a:endParaRPr/>
          </a:p>
        </p:txBody>
      </p:sp>
      <p:sp>
        <p:nvSpPr>
          <p:cNvPr id="377" name="Google Shape;377;p16"/>
          <p:cNvSpPr/>
          <p:nvPr/>
        </p:nvSpPr>
        <p:spPr>
          <a:xfrm>
            <a:off x="599040" y="1920240"/>
            <a:ext cx="10738800" cy="466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: </a:t>
            </a:r>
            <a:r>
              <a:rPr lang="nl-NL" sz="2900">
                <a:uFill>
                  <a:noFill/>
                </a:uFill>
                <a:hlinkClick r:id="rId3"/>
              </a:rPr>
              <a:t>Ouderraad Ave Maria </a:t>
            </a:r>
            <a:br>
              <a:rPr lang="nl-NL" sz="2900">
                <a:uFill>
                  <a:noFill/>
                </a:uFill>
                <a:hlinkClick r:id="rId3"/>
              </a:rPr>
            </a:br>
            <a:r>
              <a:rPr lang="nl-NL" sz="2900">
                <a:uFill>
                  <a:noFill/>
                </a:uFill>
                <a:hlinkClick r:id="rId3"/>
              </a:rPr>
              <a:t>		 Basisschool Vlezenbeek</a:t>
            </a:r>
            <a:br>
              <a:rPr lang="nl-NL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nl-NL" sz="3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nl-NL" sz="3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3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nl-NL" sz="3200"/>
              <a:t>: @OuderraadAMBVlezenbeek</a:t>
            </a:r>
            <a:br>
              <a:rPr lang="nl-NL" sz="3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409"/>
              </a:spcBef>
              <a:spcAft>
                <a:spcPts val="0"/>
              </a:spcAft>
              <a:buNone/>
            </a:pPr>
            <a:r>
              <a:rPr lang="nl-NL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: </a:t>
            </a:r>
            <a:r>
              <a:rPr lang="nl-NL" sz="3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ouderraad.amb@gmail.com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8000" marR="0" lvl="0" indent="0" algn="l" rtl="0">
              <a:lnSpc>
                <a:spcPct val="100000"/>
              </a:lnSpc>
              <a:spcBef>
                <a:spcPts val="1409"/>
              </a:spcBef>
              <a:spcAft>
                <a:spcPts val="0"/>
              </a:spcAft>
              <a:buNone/>
            </a:pPr>
            <a:r>
              <a:rPr lang="nl-NL" sz="3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409"/>
              </a:spcBef>
              <a:spcAft>
                <a:spcPts val="0"/>
              </a:spcAft>
              <a:buNone/>
            </a:pPr>
            <a:r>
              <a:rPr lang="nl-NL" sz="3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: Spreek ons gerust aan </a:t>
            </a:r>
            <a:r>
              <a:rPr lang="nl-NL"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(schoolpoort/activiteiten)</a:t>
            </a:r>
            <a:endParaRPr sz="32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8000" marR="0" lvl="0" indent="0" algn="l" rtl="0">
              <a:lnSpc>
                <a:spcPct val="100000"/>
              </a:lnSpc>
              <a:spcBef>
                <a:spcPts val="1409"/>
              </a:spcBef>
              <a:spcAft>
                <a:spcPts val="0"/>
              </a:spcAft>
              <a:buNone/>
            </a:pPr>
            <a:endParaRPr sz="32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8000" marR="0" lvl="0" indent="0" algn="l" rtl="0">
              <a:lnSpc>
                <a:spcPct val="100000"/>
              </a:lnSpc>
              <a:spcBef>
                <a:spcPts val="1409"/>
              </a:spcBef>
              <a:spcAft>
                <a:spcPts val="0"/>
              </a:spcAft>
              <a:buNone/>
            </a:pPr>
            <a:endParaRPr sz="32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8000" marR="0" lvl="0" indent="0" algn="l" rtl="0">
              <a:lnSpc>
                <a:spcPct val="100000"/>
              </a:lnSpc>
              <a:spcBef>
                <a:spcPts val="1409"/>
              </a:spcBef>
              <a:spcAft>
                <a:spcPts val="0"/>
              </a:spcAft>
              <a:buNone/>
            </a:pPr>
            <a:endParaRPr sz="32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8" name="Google Shape;378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0000" y="1920240"/>
            <a:ext cx="503280" cy="50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9140" y="3927282"/>
            <a:ext cx="575280" cy="57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9140" y="5135576"/>
            <a:ext cx="637560" cy="75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68683" y="1283365"/>
            <a:ext cx="1867097" cy="186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13753" y="2796675"/>
            <a:ext cx="776872" cy="75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7"/>
          <p:cNvSpPr/>
          <p:nvPr/>
        </p:nvSpPr>
        <p:spPr>
          <a:xfrm>
            <a:off x="544680" y="69480"/>
            <a:ext cx="1079784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6000" b="1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Een vacature</a:t>
            </a:r>
            <a:endParaRPr sz="60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7"/>
          <p:cNvSpPr txBox="1">
            <a:spLocks noGrp="1"/>
          </p:cNvSpPr>
          <p:nvPr>
            <p:ph type="title"/>
          </p:nvPr>
        </p:nvSpPr>
        <p:spPr>
          <a:xfrm>
            <a:off x="437974" y="367171"/>
            <a:ext cx="8460000" cy="14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Trebuchet MS"/>
              <a:buNone/>
            </a:pPr>
            <a:r>
              <a:rPr lang="nl-NL"/>
              <a:t>Nog even dit,…</a:t>
            </a:r>
            <a:endParaRPr/>
          </a:p>
        </p:txBody>
      </p:sp>
      <p:sp>
        <p:nvSpPr>
          <p:cNvPr id="389" name="Google Shape;389;p17"/>
          <p:cNvSpPr txBox="1">
            <a:spLocks noGrp="1"/>
          </p:cNvSpPr>
          <p:nvPr>
            <p:ph type="body" idx="1"/>
          </p:nvPr>
        </p:nvSpPr>
        <p:spPr>
          <a:xfrm>
            <a:off x="361774" y="1217606"/>
            <a:ext cx="8460000" cy="51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7999" lvl="0" indent="-100125" algn="l" rtl="0">
              <a:lnSpc>
                <a:spcPct val="80000"/>
              </a:lnSpc>
              <a:spcBef>
                <a:spcPts val="2393"/>
              </a:spcBef>
              <a:spcAft>
                <a:spcPts val="0"/>
              </a:spcAft>
              <a:buClr>
                <a:schemeClr val="dk1"/>
              </a:buClr>
              <a:buSzPts val="1796"/>
              <a:buChar char="►"/>
            </a:pPr>
            <a:r>
              <a:rPr lang="nl-NL" sz="242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Wij </a:t>
            </a:r>
            <a:r>
              <a:rPr lang="nl-NL" sz="242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staan altijd open voor </a:t>
            </a:r>
            <a:r>
              <a:rPr lang="nl-NL" sz="242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enthousiaste ouders die zich samen</a:t>
            </a:r>
            <a:r>
              <a:rPr lang="nl-NL" sz="242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met ons</a:t>
            </a:r>
            <a:r>
              <a:rPr lang="nl-NL" sz="242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willen inzetten voo</a:t>
            </a:r>
            <a:r>
              <a:rPr lang="nl-NL" sz="242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 onze kinderen en de school</a:t>
            </a:r>
            <a:endParaRPr sz="100">
              <a:solidFill>
                <a:schemeClr val="dk1"/>
              </a:solidFill>
            </a:endParaRPr>
          </a:p>
          <a:p>
            <a:pPr marL="107999" lvl="0" indent="-100125" algn="l" rtl="0">
              <a:lnSpc>
                <a:spcPct val="80000"/>
              </a:lnSpc>
              <a:spcBef>
                <a:spcPts val="2393"/>
              </a:spcBef>
              <a:spcAft>
                <a:spcPts val="0"/>
              </a:spcAft>
              <a:buClr>
                <a:schemeClr val="dk1"/>
              </a:buClr>
              <a:buSzPts val="1796"/>
              <a:buChar char="►"/>
            </a:pPr>
            <a:r>
              <a:rPr lang="nl-NL" sz="235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 zin om te helpen, maar niet veel tijd doorheen het jaar? Help gerust eens mee tijdens 1 van ons evenementen. </a:t>
            </a:r>
            <a:endParaRPr sz="2356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2393"/>
              </a:spcBef>
              <a:spcAft>
                <a:spcPts val="0"/>
              </a:spcAft>
              <a:buSzPts val="2496"/>
              <a:buNone/>
            </a:pPr>
            <a:r>
              <a:rPr lang="nl-NL" sz="2420" b="0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🡺</a:t>
            </a:r>
            <a:r>
              <a:rPr lang="nl-NL" sz="242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242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</a:t>
            </a:r>
            <a:r>
              <a:rPr lang="nl-NL" sz="242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ijfel je nog, kom eens een shift meedraaien op de vriendendis</a:t>
            </a:r>
            <a:r>
              <a:rPr lang="nl-NL" sz="242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2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8000" lvl="0" indent="-85139" algn="l" rtl="0">
              <a:lnSpc>
                <a:spcPct val="80000"/>
              </a:lnSpc>
              <a:spcBef>
                <a:spcPts val="2393"/>
              </a:spcBef>
              <a:spcAft>
                <a:spcPts val="0"/>
              </a:spcAft>
              <a:buSzPts val="468"/>
              <a:buNone/>
            </a:pPr>
            <a:endParaRPr sz="1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7448" lvl="0" indent="-314994" algn="l" rtl="0">
              <a:lnSpc>
                <a:spcPct val="80000"/>
              </a:lnSpc>
              <a:spcBef>
                <a:spcPts val="2393"/>
              </a:spcBef>
              <a:spcAft>
                <a:spcPts val="0"/>
              </a:spcAft>
              <a:buSzPts val="460"/>
              <a:buNone/>
            </a:pPr>
            <a:endParaRPr sz="100">
              <a:solidFill>
                <a:schemeClr val="dk1"/>
              </a:solidFill>
            </a:endParaRPr>
          </a:p>
        </p:txBody>
      </p:sp>
      <p:pic>
        <p:nvPicPr>
          <p:cNvPr id="390" name="Google Shape;3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9074" y="4243045"/>
            <a:ext cx="4278826" cy="320909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391" name="Google Shape;3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8943" y="4093249"/>
            <a:ext cx="2100351" cy="280047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1"/>
          <p:cNvGrpSpPr/>
          <p:nvPr/>
        </p:nvGrpSpPr>
        <p:grpSpPr>
          <a:xfrm>
            <a:off x="0" y="-9333"/>
            <a:ext cx="11998331" cy="7569008"/>
            <a:chOff x="0" y="-8467"/>
            <a:chExt cx="12192000" cy="6866467"/>
          </a:xfrm>
        </p:grpSpPr>
        <p:cxnSp>
          <p:nvCxnSpPr>
            <p:cNvPr id="153" name="Google Shape;153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4" name="Google Shape;154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5" name="Google Shape;155;p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63" name="Google Shape;163;p1"/>
          <p:cNvSpPr/>
          <p:nvPr/>
        </p:nvSpPr>
        <p:spPr>
          <a:xfrm>
            <a:off x="0" y="0"/>
            <a:ext cx="11998325" cy="75690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4" name="Google Shape;164;p1"/>
          <p:cNvSpPr/>
          <p:nvPr/>
        </p:nvSpPr>
        <p:spPr>
          <a:xfrm rot="10800000">
            <a:off x="0" y="0"/>
            <a:ext cx="829211" cy="6245885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5" name="Google Shape;165;p1"/>
          <p:cNvSpPr/>
          <p:nvPr/>
        </p:nvSpPr>
        <p:spPr>
          <a:xfrm>
            <a:off x="7615604" y="4209152"/>
            <a:ext cx="4379597" cy="3350523"/>
          </a:xfrm>
          <a:prstGeom prst="triangle">
            <a:avLst>
              <a:gd name="adj" fmla="val 100000"/>
            </a:avLst>
          </a:prstGeom>
          <a:solidFill>
            <a:schemeClr val="accent1">
              <a:alpha val="8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6" name="Google Shape;166;p1"/>
          <p:cNvSpPr/>
          <p:nvPr/>
        </p:nvSpPr>
        <p:spPr>
          <a:xfrm>
            <a:off x="10260025" y="0"/>
            <a:ext cx="1738300" cy="7559675"/>
          </a:xfrm>
          <a:custGeom>
            <a:avLst/>
            <a:gdLst/>
            <a:ahLst/>
            <a:cxnLst/>
            <a:rect l="l" t="t" r="r" b="b"/>
            <a:pathLst>
              <a:path w="2858013" h="6866467" extrusionOk="0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67" name="Google Shape;167;p1"/>
          <p:cNvCxnSpPr/>
          <p:nvPr/>
        </p:nvCxnSpPr>
        <p:spPr>
          <a:xfrm>
            <a:off x="9973607" y="0"/>
            <a:ext cx="1699763" cy="7559675"/>
          </a:xfrm>
          <a:prstGeom prst="straightConnector1">
            <a:avLst/>
          </a:prstGeom>
          <a:noFill/>
          <a:ln w="15875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  <p:cxnSp>
        <p:nvCxnSpPr>
          <p:cNvPr id="168" name="Google Shape;168;p1"/>
          <p:cNvCxnSpPr/>
          <p:nvPr/>
        </p:nvCxnSpPr>
        <p:spPr>
          <a:xfrm flipH="1">
            <a:off x="7307313" y="4058076"/>
            <a:ext cx="4687887" cy="3501599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9" name="Google Shape;169;p1"/>
          <p:cNvSpPr/>
          <p:nvPr/>
        </p:nvSpPr>
        <p:spPr>
          <a:xfrm>
            <a:off x="1483126" y="1539933"/>
            <a:ext cx="7643555" cy="292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5400" b="0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Ave-Mariabasisschool Vlezenbeek </a:t>
            </a:r>
            <a:br>
              <a:rPr lang="nl-NL" sz="54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nl-NL" sz="5400" b="1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Voorstelling Ouderraad</a:t>
            </a:r>
            <a:endParaRPr sz="5400" b="0" strike="noStrik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0" name="Google Shape;170;p1"/>
          <p:cNvSpPr/>
          <p:nvPr/>
        </p:nvSpPr>
        <p:spPr>
          <a:xfrm>
            <a:off x="552960" y="5216400"/>
            <a:ext cx="10789200" cy="154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2"/>
          <p:cNvGrpSpPr/>
          <p:nvPr/>
        </p:nvGrpSpPr>
        <p:grpSpPr>
          <a:xfrm>
            <a:off x="0" y="-9333"/>
            <a:ext cx="11998331" cy="7569008"/>
            <a:chOff x="0" y="-8467"/>
            <a:chExt cx="12192000" cy="6866467"/>
          </a:xfrm>
        </p:grpSpPr>
        <p:cxnSp>
          <p:nvCxnSpPr>
            <p:cNvPr id="176" name="Google Shape;176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7" name="Google Shape;177;p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8" name="Google Shape;178;p2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86" name="Google Shape;186;p2"/>
          <p:cNvSpPr/>
          <p:nvPr/>
        </p:nvSpPr>
        <p:spPr>
          <a:xfrm>
            <a:off x="0" y="0"/>
            <a:ext cx="11998325" cy="75596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7" name="Google Shape;187;p2"/>
          <p:cNvSpPr txBox="1">
            <a:spLocks noGrp="1"/>
          </p:cNvSpPr>
          <p:nvPr>
            <p:ph type="title"/>
          </p:nvPr>
        </p:nvSpPr>
        <p:spPr>
          <a:xfrm>
            <a:off x="666575" y="1413940"/>
            <a:ext cx="5015107" cy="4747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nl-NL" sz="5400"/>
              <a:t>Wie zijn wij?</a:t>
            </a: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7023130" y="-9334"/>
            <a:ext cx="4994313" cy="7569009"/>
          </a:xfrm>
          <a:custGeom>
            <a:avLst/>
            <a:gdLst/>
            <a:ahLst/>
            <a:cxnLst/>
            <a:rect l="l" t="t" r="r" b="b"/>
            <a:pathLst>
              <a:path w="5074930" h="6858000" extrusionOk="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9" name="Google Shape;189;p2"/>
          <p:cNvSpPr txBox="1">
            <a:spLocks noGrp="1"/>
          </p:cNvSpPr>
          <p:nvPr>
            <p:ph type="body" idx="1"/>
          </p:nvPr>
        </p:nvSpPr>
        <p:spPr>
          <a:xfrm>
            <a:off x="7852342" y="380925"/>
            <a:ext cx="4117500" cy="58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37447" lvl="0" indent="-37713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2065"/>
              <a:buChar char="►"/>
            </a:pPr>
            <a:r>
              <a:rPr lang="nl-NL" sz="2065">
                <a:solidFill>
                  <a:schemeClr val="lt1"/>
                </a:solidFill>
              </a:rPr>
              <a:t>Evi Coperloos </a:t>
            </a:r>
            <a:br>
              <a:rPr lang="nl-NL" sz="2065">
                <a:solidFill>
                  <a:schemeClr val="lt1"/>
                </a:solidFill>
              </a:rPr>
            </a:br>
            <a:r>
              <a:rPr lang="nl-NL" sz="2065">
                <a:solidFill>
                  <a:schemeClr val="lt1"/>
                </a:solidFill>
              </a:rPr>
              <a:t>- Gemotiveerd lid</a:t>
            </a:r>
            <a:br>
              <a:rPr lang="nl-NL" sz="2065">
                <a:solidFill>
                  <a:schemeClr val="lt1"/>
                </a:solidFill>
              </a:rPr>
            </a:br>
            <a:endParaRPr sz="2065">
              <a:solidFill>
                <a:schemeClr val="lt1"/>
              </a:solidFill>
            </a:endParaRPr>
          </a:p>
          <a:p>
            <a:pPr marL="337447" lvl="0" indent="-37713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2065"/>
              <a:buChar char="►"/>
            </a:pPr>
            <a:r>
              <a:rPr lang="nl-NL" sz="2065">
                <a:solidFill>
                  <a:schemeClr val="lt1"/>
                </a:solidFill>
              </a:rPr>
              <a:t>Lies Vanhooreweder </a:t>
            </a:r>
            <a:br>
              <a:rPr lang="nl-NL" sz="2065">
                <a:solidFill>
                  <a:schemeClr val="lt1"/>
                </a:solidFill>
              </a:rPr>
            </a:br>
            <a:r>
              <a:rPr lang="nl-NL" sz="2065">
                <a:solidFill>
                  <a:schemeClr val="lt1"/>
                </a:solidFill>
              </a:rPr>
              <a:t>- Gemotiveerd lid</a:t>
            </a:r>
            <a:br>
              <a:rPr lang="nl-NL" sz="2065">
                <a:solidFill>
                  <a:schemeClr val="lt1"/>
                </a:solidFill>
              </a:rPr>
            </a:br>
            <a:endParaRPr sz="2065">
              <a:solidFill>
                <a:schemeClr val="lt1"/>
              </a:solidFill>
            </a:endParaRPr>
          </a:p>
          <a:p>
            <a:pPr marL="337447" lvl="0" indent="-37713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2065"/>
              <a:buChar char="►"/>
            </a:pPr>
            <a:r>
              <a:rPr lang="nl-NL" sz="2065">
                <a:solidFill>
                  <a:schemeClr val="lt1"/>
                </a:solidFill>
              </a:rPr>
              <a:t>Mélanie Braibant </a:t>
            </a:r>
            <a:br>
              <a:rPr lang="nl-NL" sz="2065">
                <a:solidFill>
                  <a:schemeClr val="lt1"/>
                </a:solidFill>
              </a:rPr>
            </a:br>
            <a:r>
              <a:rPr lang="nl-NL" sz="2065">
                <a:solidFill>
                  <a:schemeClr val="lt1"/>
                </a:solidFill>
              </a:rPr>
              <a:t>- Gemotiveerd lid</a:t>
            </a:r>
            <a:br>
              <a:rPr lang="nl-NL" sz="2065">
                <a:solidFill>
                  <a:schemeClr val="lt1"/>
                </a:solidFill>
              </a:rPr>
            </a:br>
            <a:endParaRPr sz="2065"/>
          </a:p>
          <a:p>
            <a:pPr marL="337447" lvl="0" indent="-37713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2065"/>
              <a:buChar char="►"/>
            </a:pPr>
            <a:r>
              <a:rPr lang="nl-NL" sz="2065">
                <a:solidFill>
                  <a:schemeClr val="lt1"/>
                </a:solidFill>
              </a:rPr>
              <a:t>Michel Borremans </a:t>
            </a:r>
            <a:br>
              <a:rPr lang="nl-NL" sz="2065">
                <a:solidFill>
                  <a:schemeClr val="lt1"/>
                </a:solidFill>
              </a:rPr>
            </a:br>
            <a:r>
              <a:rPr lang="nl-NL" sz="2065">
                <a:solidFill>
                  <a:schemeClr val="lt1"/>
                </a:solidFill>
              </a:rPr>
              <a:t>- Gemotiveerd lid</a:t>
            </a:r>
            <a:br>
              <a:rPr lang="nl-NL" sz="2065">
                <a:solidFill>
                  <a:schemeClr val="lt1"/>
                </a:solidFill>
              </a:rPr>
            </a:br>
            <a:endParaRPr sz="2065">
              <a:solidFill>
                <a:schemeClr val="lt1"/>
              </a:solidFill>
            </a:endParaRPr>
          </a:p>
          <a:p>
            <a:pPr marL="337447" lvl="0" indent="-37713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2065"/>
              <a:buChar char="►"/>
            </a:pPr>
            <a:r>
              <a:rPr lang="nl-NL" sz="2065">
                <a:solidFill>
                  <a:schemeClr val="lt1"/>
                </a:solidFill>
              </a:rPr>
              <a:t>Peter Pycke </a:t>
            </a:r>
            <a:br>
              <a:rPr lang="nl-NL" sz="2065">
                <a:solidFill>
                  <a:schemeClr val="lt1"/>
                </a:solidFill>
              </a:rPr>
            </a:br>
            <a:r>
              <a:rPr lang="nl-NL" sz="2065">
                <a:solidFill>
                  <a:schemeClr val="lt1"/>
                </a:solidFill>
              </a:rPr>
              <a:t>- Voorzitter</a:t>
            </a:r>
            <a:br>
              <a:rPr lang="nl-NL" sz="2065">
                <a:solidFill>
                  <a:schemeClr val="lt1"/>
                </a:solidFill>
              </a:rPr>
            </a:br>
            <a:endParaRPr sz="2065"/>
          </a:p>
          <a:p>
            <a:pPr marL="337447" lvl="0" indent="-37713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2065"/>
              <a:buChar char="►"/>
            </a:pPr>
            <a:r>
              <a:rPr lang="nl-NL" sz="2065">
                <a:solidFill>
                  <a:schemeClr val="lt1"/>
                </a:solidFill>
              </a:rPr>
              <a:t>Sara Janssens </a:t>
            </a:r>
            <a:br>
              <a:rPr lang="nl-NL" sz="2065">
                <a:solidFill>
                  <a:schemeClr val="lt1"/>
                </a:solidFill>
              </a:rPr>
            </a:br>
            <a:r>
              <a:rPr lang="nl-NL" sz="2065">
                <a:solidFill>
                  <a:schemeClr val="lt1"/>
                </a:solidFill>
              </a:rPr>
              <a:t>- Gemotiveerd lid</a:t>
            </a:r>
            <a:br>
              <a:rPr lang="nl-NL" sz="2065">
                <a:solidFill>
                  <a:schemeClr val="lt1"/>
                </a:solidFill>
              </a:rPr>
            </a:br>
            <a:endParaRPr sz="2065">
              <a:solidFill>
                <a:schemeClr val="lt1"/>
              </a:solidFill>
            </a:endParaRPr>
          </a:p>
          <a:p>
            <a:pPr marL="337447" lvl="0" indent="-37713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2065"/>
              <a:buChar char="►"/>
            </a:pPr>
            <a:r>
              <a:rPr lang="nl-NL" sz="2065">
                <a:solidFill>
                  <a:schemeClr val="lt1"/>
                </a:solidFill>
              </a:rPr>
              <a:t>Sarina Van Wymeersch </a:t>
            </a:r>
            <a:br>
              <a:rPr lang="nl-NL" sz="2065">
                <a:solidFill>
                  <a:schemeClr val="lt1"/>
                </a:solidFill>
              </a:rPr>
            </a:br>
            <a:r>
              <a:rPr lang="nl-NL" sz="2065">
                <a:solidFill>
                  <a:schemeClr val="lt1"/>
                </a:solidFill>
              </a:rPr>
              <a:t>- Secretaris</a:t>
            </a:r>
            <a:br>
              <a:rPr lang="nl-NL" sz="2065">
                <a:solidFill>
                  <a:schemeClr val="lt1"/>
                </a:solidFill>
              </a:rPr>
            </a:br>
            <a:endParaRPr sz="2065"/>
          </a:p>
          <a:p>
            <a:pPr marL="337447" lvl="0" indent="-37713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2065"/>
              <a:buChar char="►"/>
            </a:pPr>
            <a:r>
              <a:rPr lang="nl-NL" sz="2065">
                <a:solidFill>
                  <a:schemeClr val="lt1"/>
                </a:solidFill>
              </a:rPr>
              <a:t>Tom De Roeck </a:t>
            </a:r>
            <a:br>
              <a:rPr lang="nl-NL" sz="2065">
                <a:solidFill>
                  <a:schemeClr val="lt1"/>
                </a:solidFill>
              </a:rPr>
            </a:br>
            <a:r>
              <a:rPr lang="nl-NL" sz="2065">
                <a:solidFill>
                  <a:schemeClr val="lt1"/>
                </a:solidFill>
              </a:rPr>
              <a:t>- Penningmeester</a:t>
            </a:r>
            <a:br>
              <a:rPr lang="nl-NL" sz="2065">
                <a:solidFill>
                  <a:schemeClr val="lt1"/>
                </a:solidFill>
              </a:rPr>
            </a:br>
            <a:endParaRPr sz="2065"/>
          </a:p>
          <a:p>
            <a:pPr marL="337447" lvl="0" indent="-37713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2065"/>
              <a:buChar char="►"/>
            </a:pPr>
            <a:r>
              <a:rPr lang="nl-NL" sz="2065">
                <a:solidFill>
                  <a:schemeClr val="lt1"/>
                </a:solidFill>
              </a:rPr>
              <a:t>Vanessa Lauwrys </a:t>
            </a:r>
            <a:br>
              <a:rPr lang="nl-NL" sz="2065">
                <a:solidFill>
                  <a:schemeClr val="lt1"/>
                </a:solidFill>
              </a:rPr>
            </a:br>
            <a:r>
              <a:rPr lang="nl-NL" sz="2065">
                <a:solidFill>
                  <a:schemeClr val="lt1"/>
                </a:solidFill>
              </a:rPr>
              <a:t>- Penningmeester</a:t>
            </a:r>
            <a:endParaRPr sz="2620">
              <a:solidFill>
                <a:schemeClr val="lt1"/>
              </a:solidFill>
            </a:endParaRPr>
          </a:p>
        </p:txBody>
      </p:sp>
      <p:grpSp>
        <p:nvGrpSpPr>
          <p:cNvPr id="190" name="Google Shape;190;p2"/>
          <p:cNvGrpSpPr/>
          <p:nvPr/>
        </p:nvGrpSpPr>
        <p:grpSpPr>
          <a:xfrm>
            <a:off x="3970702" y="-9334"/>
            <a:ext cx="4687957" cy="7569031"/>
            <a:chOff x="67033" y="-8467"/>
            <a:chExt cx="4763700" cy="6866580"/>
          </a:xfrm>
        </p:grpSpPr>
        <p:cxnSp>
          <p:nvCxnSpPr>
            <p:cNvPr id="191" name="Google Shape;191;p2"/>
            <p:cNvCxnSpPr/>
            <p:nvPr/>
          </p:nvCxnSpPr>
          <p:spPr>
            <a:xfrm>
              <a:off x="1448300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6C911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2" name="Google Shape;192;p2"/>
            <p:cNvCxnSpPr/>
            <p:nvPr/>
          </p:nvCxnSpPr>
          <p:spPr>
            <a:xfrm flipH="1">
              <a:off x="67033" y="3681413"/>
              <a:ext cx="4763700" cy="3176700"/>
            </a:xfrm>
            <a:prstGeom prst="straightConnector1">
              <a:avLst/>
            </a:prstGeom>
            <a:noFill/>
            <a:ln w="9525" cap="flat" cmpd="sng">
              <a:solidFill>
                <a:srgbClr val="7F7F7F">
                  <a:alpha val="8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3" name="Google Shape;193;p2"/>
            <p:cNvSpPr/>
            <p:nvPr/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680730" y="-8467"/>
              <a:ext cx="258617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009621" y="3048000"/>
              <a:ext cx="3259800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411788" y="-8467"/>
              <a:ext cx="2850868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448954" y="3589867"/>
              <a:ext cx="1817100" cy="32682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"/>
          <p:cNvSpPr txBox="1">
            <a:spLocks noGrp="1"/>
          </p:cNvSpPr>
          <p:nvPr>
            <p:ph type="title"/>
          </p:nvPr>
        </p:nvSpPr>
        <p:spPr>
          <a:xfrm>
            <a:off x="-670550" y="63050"/>
            <a:ext cx="11256600" cy="7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Trebuchet MS"/>
              <a:buNone/>
            </a:pPr>
            <a:r>
              <a:rPr lang="nl-NL" sz="4200"/>
              <a:t>Team schooljaar 2023 - 2024</a:t>
            </a:r>
            <a:endParaRPr sz="2943"/>
          </a:p>
        </p:txBody>
      </p:sp>
      <p:pic>
        <p:nvPicPr>
          <p:cNvPr id="203" name="Google Shape;20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800" y="861650"/>
            <a:ext cx="6393226" cy="639322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"/>
          <p:cNvSpPr txBox="1"/>
          <p:nvPr/>
        </p:nvSpPr>
        <p:spPr>
          <a:xfrm>
            <a:off x="4327700" y="4542300"/>
            <a:ext cx="1463100" cy="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4"/>
          <p:cNvGrpSpPr/>
          <p:nvPr/>
        </p:nvGrpSpPr>
        <p:grpSpPr>
          <a:xfrm>
            <a:off x="0" y="-9333"/>
            <a:ext cx="11998331" cy="7569008"/>
            <a:chOff x="0" y="-8467"/>
            <a:chExt cx="12192000" cy="6866467"/>
          </a:xfrm>
        </p:grpSpPr>
        <p:cxnSp>
          <p:nvCxnSpPr>
            <p:cNvPr id="210" name="Google Shape;210;p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1" name="Google Shape;211;p4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2" name="Google Shape;212;p4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20" name="Google Shape;220;p4"/>
          <p:cNvSpPr/>
          <p:nvPr/>
        </p:nvSpPr>
        <p:spPr>
          <a:xfrm>
            <a:off x="0" y="0"/>
            <a:ext cx="11998325" cy="75596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21" name="Google Shape;221;p4"/>
          <p:cNvGrpSpPr/>
          <p:nvPr/>
        </p:nvGrpSpPr>
        <p:grpSpPr>
          <a:xfrm>
            <a:off x="4199443" y="-9334"/>
            <a:ext cx="4687889" cy="7569007"/>
            <a:chOff x="67175" y="-8467"/>
            <a:chExt cx="4763558" cy="6866467"/>
          </a:xfrm>
        </p:grpSpPr>
        <p:cxnSp>
          <p:nvCxnSpPr>
            <p:cNvPr id="222" name="Google Shape;222;p4"/>
            <p:cNvCxnSpPr/>
            <p:nvPr/>
          </p:nvCxnSpPr>
          <p:spPr>
            <a:xfrm>
              <a:off x="1448300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6C911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3" name="Google Shape;223;p4"/>
            <p:cNvCxnSpPr/>
            <p:nvPr/>
          </p:nvCxnSpPr>
          <p:spPr>
            <a:xfrm flipH="1">
              <a:off x="67175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7F7F7F">
                  <a:alpha val="8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24" name="Google Shape;224;p4"/>
            <p:cNvSpPr/>
            <p:nvPr/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29" name="Google Shape;229;p4"/>
          <p:cNvSpPr txBox="1">
            <a:spLocks noGrp="1"/>
          </p:cNvSpPr>
          <p:nvPr>
            <p:ph type="title"/>
          </p:nvPr>
        </p:nvSpPr>
        <p:spPr>
          <a:xfrm>
            <a:off x="666575" y="1413940"/>
            <a:ext cx="5015107" cy="4747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nl-NL" sz="5400"/>
              <a:t>Wat doen wij?</a:t>
            </a:r>
            <a:endParaRPr/>
          </a:p>
        </p:txBody>
      </p:sp>
      <p:sp>
        <p:nvSpPr>
          <p:cNvPr id="230" name="Google Shape;230;p4"/>
          <p:cNvSpPr/>
          <p:nvPr/>
        </p:nvSpPr>
        <p:spPr>
          <a:xfrm>
            <a:off x="7023130" y="-9334"/>
            <a:ext cx="4994313" cy="7569009"/>
          </a:xfrm>
          <a:custGeom>
            <a:avLst/>
            <a:gdLst/>
            <a:ahLst/>
            <a:cxnLst/>
            <a:rect l="l" t="t" r="r" b="b"/>
            <a:pathLst>
              <a:path w="5074930" h="6858000" extrusionOk="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1" name="Google Shape;231;p4"/>
          <p:cNvSpPr txBox="1">
            <a:spLocks noGrp="1"/>
          </p:cNvSpPr>
          <p:nvPr>
            <p:ph type="body" idx="1"/>
          </p:nvPr>
        </p:nvSpPr>
        <p:spPr>
          <a:xfrm>
            <a:off x="7683690" y="231820"/>
            <a:ext cx="4286222" cy="7096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37448" lvl="0" indent="-33744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Char char="►"/>
            </a:pPr>
            <a:r>
              <a:rPr lang="nl-NL" sz="2400">
                <a:solidFill>
                  <a:schemeClr val="lt1"/>
                </a:solidFill>
              </a:rPr>
              <a:t>Aanspreekpunt en vertegenwoordiging van alle ouders naar de school toe</a:t>
            </a:r>
            <a:endParaRPr/>
          </a:p>
          <a:p>
            <a:pPr marL="337448" lvl="0" indent="-337448" algn="l" rtl="0">
              <a:spcBef>
                <a:spcPts val="984"/>
              </a:spcBef>
              <a:spcAft>
                <a:spcPts val="0"/>
              </a:spcAft>
              <a:buClr>
                <a:schemeClr val="lt1"/>
              </a:buClr>
              <a:buSzPts val="1920"/>
              <a:buChar char="►"/>
            </a:pPr>
            <a:r>
              <a:rPr lang="nl-NL" sz="2400">
                <a:solidFill>
                  <a:schemeClr val="lt1"/>
                </a:solidFill>
              </a:rPr>
              <a:t>De school ondersteunen</a:t>
            </a:r>
            <a:endParaRPr/>
          </a:p>
          <a:p>
            <a:pPr marL="337448" lvl="0" indent="-337448" algn="l" rtl="0">
              <a:spcBef>
                <a:spcPts val="984"/>
              </a:spcBef>
              <a:spcAft>
                <a:spcPts val="0"/>
              </a:spcAft>
              <a:buClr>
                <a:schemeClr val="lt1"/>
              </a:buClr>
              <a:buSzPts val="1920"/>
              <a:buChar char="►"/>
            </a:pPr>
            <a:r>
              <a:rPr lang="nl-NL" sz="2400">
                <a:solidFill>
                  <a:schemeClr val="lt1"/>
                </a:solidFill>
              </a:rPr>
              <a:t>Organiseren van ontmoetingsactiviteiten</a:t>
            </a:r>
            <a:endParaRPr/>
          </a:p>
          <a:p>
            <a:pPr marL="337448" lvl="0" indent="-337448" algn="l" rtl="0">
              <a:spcBef>
                <a:spcPts val="984"/>
              </a:spcBef>
              <a:spcAft>
                <a:spcPts val="0"/>
              </a:spcAft>
              <a:buClr>
                <a:schemeClr val="lt1"/>
              </a:buClr>
              <a:buSzPts val="1920"/>
              <a:buChar char="►"/>
            </a:pPr>
            <a:r>
              <a:rPr lang="nl-NL" sz="2400">
                <a:solidFill>
                  <a:schemeClr val="lt1"/>
                </a:solidFill>
              </a:rPr>
              <a:t>Deelname aan schoolraad</a:t>
            </a:r>
            <a:endParaRPr/>
          </a:p>
          <a:p>
            <a:pPr marL="337448" lvl="0" indent="-337448" algn="l" rtl="0">
              <a:spcBef>
                <a:spcPts val="984"/>
              </a:spcBef>
              <a:spcAft>
                <a:spcPts val="0"/>
              </a:spcAft>
              <a:buClr>
                <a:schemeClr val="lt1"/>
              </a:buClr>
              <a:buSzPts val="1920"/>
              <a:buChar char="►"/>
            </a:pPr>
            <a:r>
              <a:rPr lang="nl-NL" sz="2400">
                <a:solidFill>
                  <a:schemeClr val="lt1"/>
                </a:solidFill>
              </a:rPr>
              <a:t>Extracurriculaire activiteiten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5"/>
          <p:cNvGrpSpPr/>
          <p:nvPr/>
        </p:nvGrpSpPr>
        <p:grpSpPr>
          <a:xfrm>
            <a:off x="0" y="-9333"/>
            <a:ext cx="11998331" cy="7569008"/>
            <a:chOff x="0" y="-8467"/>
            <a:chExt cx="12192000" cy="6866467"/>
          </a:xfrm>
        </p:grpSpPr>
        <p:cxnSp>
          <p:nvCxnSpPr>
            <p:cNvPr id="237" name="Google Shape;237;p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8" name="Google Shape;238;p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9" name="Google Shape;239;p5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47" name="Google Shape;247;p5"/>
          <p:cNvSpPr/>
          <p:nvPr/>
        </p:nvSpPr>
        <p:spPr>
          <a:xfrm>
            <a:off x="0" y="0"/>
            <a:ext cx="11998325" cy="75596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48" name="Google Shape;248;p5"/>
          <p:cNvGrpSpPr/>
          <p:nvPr/>
        </p:nvGrpSpPr>
        <p:grpSpPr>
          <a:xfrm>
            <a:off x="4199443" y="-9334"/>
            <a:ext cx="4687889" cy="7569007"/>
            <a:chOff x="67175" y="-8467"/>
            <a:chExt cx="4763558" cy="6866467"/>
          </a:xfrm>
        </p:grpSpPr>
        <p:cxnSp>
          <p:nvCxnSpPr>
            <p:cNvPr id="249" name="Google Shape;249;p5"/>
            <p:cNvCxnSpPr/>
            <p:nvPr/>
          </p:nvCxnSpPr>
          <p:spPr>
            <a:xfrm>
              <a:off x="1448300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6C911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0" name="Google Shape;250;p5"/>
            <p:cNvCxnSpPr/>
            <p:nvPr/>
          </p:nvCxnSpPr>
          <p:spPr>
            <a:xfrm flipH="1">
              <a:off x="67175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7F7F7F">
                  <a:alpha val="8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51" name="Google Shape;251;p5"/>
            <p:cNvSpPr/>
            <p:nvPr/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56" name="Google Shape;256;p5"/>
          <p:cNvSpPr txBox="1">
            <a:spLocks noGrp="1"/>
          </p:cNvSpPr>
          <p:nvPr>
            <p:ph type="title"/>
          </p:nvPr>
        </p:nvSpPr>
        <p:spPr>
          <a:xfrm>
            <a:off x="272955" y="1413940"/>
            <a:ext cx="5408727" cy="4747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nl-NL" sz="4400"/>
              <a:t>Steun aan de school:</a:t>
            </a:r>
            <a:br>
              <a:rPr lang="nl-NL" sz="4400"/>
            </a:br>
            <a:r>
              <a:rPr lang="nl-NL" sz="4400"/>
              <a:t>Schooljaar 22-23</a:t>
            </a:r>
            <a:endParaRPr/>
          </a:p>
        </p:txBody>
      </p:sp>
      <p:sp>
        <p:nvSpPr>
          <p:cNvPr id="257" name="Google Shape;257;p5"/>
          <p:cNvSpPr/>
          <p:nvPr/>
        </p:nvSpPr>
        <p:spPr>
          <a:xfrm>
            <a:off x="7023130" y="-9334"/>
            <a:ext cx="4994313" cy="7569009"/>
          </a:xfrm>
          <a:custGeom>
            <a:avLst/>
            <a:gdLst/>
            <a:ahLst/>
            <a:cxnLst/>
            <a:rect l="l" t="t" r="r" b="b"/>
            <a:pathLst>
              <a:path w="5074930" h="6858000" extrusionOk="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8" name="Google Shape;258;p5"/>
          <p:cNvSpPr txBox="1">
            <a:spLocks noGrp="1"/>
          </p:cNvSpPr>
          <p:nvPr>
            <p:ph type="body" idx="1"/>
          </p:nvPr>
        </p:nvSpPr>
        <p:spPr>
          <a:xfrm>
            <a:off x="7683690" y="231820"/>
            <a:ext cx="4286222" cy="7096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37448" lvl="0" indent="-33744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Char char="►"/>
            </a:pPr>
            <a:r>
              <a:rPr lang="nl-NL" sz="2400">
                <a:solidFill>
                  <a:schemeClr val="lt1"/>
                </a:solidFill>
              </a:rPr>
              <a:t>Aankoop didactisch materiaal</a:t>
            </a:r>
            <a:endParaRPr/>
          </a:p>
          <a:p>
            <a:pPr marL="337448" lvl="0" indent="-337448" algn="l" rtl="0">
              <a:spcBef>
                <a:spcPts val="984"/>
              </a:spcBef>
              <a:spcAft>
                <a:spcPts val="0"/>
              </a:spcAft>
              <a:buClr>
                <a:schemeClr val="lt1"/>
              </a:buClr>
              <a:buSzPts val="1920"/>
              <a:buChar char="►"/>
            </a:pPr>
            <a:r>
              <a:rPr lang="nl-NL" sz="2400">
                <a:solidFill>
                  <a:schemeClr val="lt1"/>
                </a:solidFill>
              </a:rPr>
              <a:t>Bedankje aan de leerkrachten</a:t>
            </a:r>
            <a:endParaRPr/>
          </a:p>
          <a:p>
            <a:pPr marL="337448" lvl="0" indent="-337448" algn="l" rtl="0">
              <a:spcBef>
                <a:spcPts val="984"/>
              </a:spcBef>
              <a:spcAft>
                <a:spcPts val="0"/>
              </a:spcAft>
              <a:buClr>
                <a:schemeClr val="lt1"/>
              </a:buClr>
              <a:buSzPts val="1920"/>
              <a:buChar char="►"/>
            </a:pPr>
            <a:r>
              <a:rPr lang="nl-NL" sz="2400">
                <a:solidFill>
                  <a:schemeClr val="lt1"/>
                </a:solidFill>
              </a:rPr>
              <a:t>Jeugdboekenmaand</a:t>
            </a:r>
            <a:endParaRPr/>
          </a:p>
          <a:p>
            <a:pPr marL="337448" lvl="0" indent="-337448" algn="l" rtl="0">
              <a:spcBef>
                <a:spcPts val="984"/>
              </a:spcBef>
              <a:spcAft>
                <a:spcPts val="0"/>
              </a:spcAft>
              <a:buClr>
                <a:schemeClr val="lt1"/>
              </a:buClr>
              <a:buSzPts val="1920"/>
              <a:buChar char="►"/>
            </a:pPr>
            <a:r>
              <a:rPr lang="nl-NL" sz="2400">
                <a:solidFill>
                  <a:schemeClr val="lt1"/>
                </a:solidFill>
              </a:rPr>
              <a:t>Afscheidsfoto 6</a:t>
            </a:r>
            <a:r>
              <a:rPr lang="nl-NL" sz="2400" baseline="30000">
                <a:solidFill>
                  <a:schemeClr val="lt1"/>
                </a:solidFill>
              </a:rPr>
              <a:t>de</a:t>
            </a:r>
            <a:r>
              <a:rPr lang="nl-NL" sz="2400">
                <a:solidFill>
                  <a:schemeClr val="lt1"/>
                </a:solidFill>
              </a:rPr>
              <a:t>-jaars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"/>
          <p:cNvSpPr txBox="1">
            <a:spLocks noGrp="1"/>
          </p:cNvSpPr>
          <p:nvPr>
            <p:ph type="title"/>
          </p:nvPr>
        </p:nvSpPr>
        <p:spPr>
          <a:xfrm>
            <a:off x="666574" y="671971"/>
            <a:ext cx="8460106" cy="145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Trebuchet MS"/>
              <a:buNone/>
            </a:pPr>
            <a:r>
              <a:rPr lang="nl-NL"/>
              <a:t>Nieuw didactisch materiaal</a:t>
            </a:r>
            <a:endParaRPr/>
          </a:p>
        </p:txBody>
      </p:sp>
      <p:pic>
        <p:nvPicPr>
          <p:cNvPr id="264" name="Google Shape;264;p6" descr="No photo description available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02450" y="1912678"/>
            <a:ext cx="6543300" cy="52347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"/>
          <p:cNvSpPr txBox="1">
            <a:spLocks noGrp="1"/>
          </p:cNvSpPr>
          <p:nvPr>
            <p:ph type="title"/>
          </p:nvPr>
        </p:nvSpPr>
        <p:spPr>
          <a:xfrm>
            <a:off x="666574" y="671971"/>
            <a:ext cx="8460106" cy="145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Trebuchet MS"/>
              <a:buNone/>
            </a:pPr>
            <a:r>
              <a:rPr lang="nl-NL"/>
              <a:t>Jeugdboekenmaand</a:t>
            </a:r>
            <a:endParaRPr/>
          </a:p>
        </p:txBody>
      </p:sp>
      <p:sp>
        <p:nvSpPr>
          <p:cNvPr id="270" name="Google Shape;270;p7"/>
          <p:cNvSpPr txBox="1">
            <a:spLocks noGrp="1"/>
          </p:cNvSpPr>
          <p:nvPr>
            <p:ph type="body" idx="1"/>
          </p:nvPr>
        </p:nvSpPr>
        <p:spPr>
          <a:xfrm>
            <a:off x="390200" y="1536275"/>
            <a:ext cx="8928600" cy="4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9090" algn="l" rtl="0">
              <a:spcBef>
                <a:spcPts val="0"/>
              </a:spcBef>
              <a:spcAft>
                <a:spcPts val="0"/>
              </a:spcAft>
              <a:buSzPts val="1740"/>
              <a:buChar char="-"/>
            </a:pPr>
            <a:r>
              <a:rPr lang="nl-NL" sz="2071"/>
              <a:t>Uitdaging van de ouderraad: zoveel mogelijk lezen!</a:t>
            </a:r>
            <a:endParaRPr sz="2071"/>
          </a:p>
          <a:p>
            <a:pPr marL="457200" lvl="0" indent="-339090" algn="l" rtl="0">
              <a:spcBef>
                <a:spcPts val="0"/>
              </a:spcBef>
              <a:spcAft>
                <a:spcPts val="0"/>
              </a:spcAft>
              <a:buSzPts val="1740"/>
              <a:buChar char="-"/>
            </a:pPr>
            <a:r>
              <a:rPr lang="nl-NL" sz="2071"/>
              <a:t>Leesslang moest helemaal vol</a:t>
            </a:r>
            <a:endParaRPr sz="2071"/>
          </a:p>
          <a:p>
            <a:pPr marL="457200" lvl="0" indent="-339090" algn="l" rtl="0">
              <a:spcBef>
                <a:spcPts val="0"/>
              </a:spcBef>
              <a:spcAft>
                <a:spcPts val="0"/>
              </a:spcAft>
              <a:buSzPts val="1740"/>
              <a:buChar char="-"/>
            </a:pPr>
            <a:r>
              <a:rPr lang="nl-NL" sz="2071"/>
              <a:t>De kinderen slaagden met glans en kregen van ons een leuke attentie</a:t>
            </a:r>
            <a:endParaRPr sz="2071"/>
          </a:p>
        </p:txBody>
      </p:sp>
      <p:pic>
        <p:nvPicPr>
          <p:cNvPr id="271" name="Google Shape;27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7443" y="2900965"/>
            <a:ext cx="4546532" cy="42777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"/>
          <p:cNvSpPr txBox="1">
            <a:spLocks noGrp="1"/>
          </p:cNvSpPr>
          <p:nvPr>
            <p:ph type="title"/>
          </p:nvPr>
        </p:nvSpPr>
        <p:spPr>
          <a:xfrm>
            <a:off x="666574" y="671971"/>
            <a:ext cx="8460106" cy="145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Trebuchet MS"/>
              <a:buNone/>
            </a:pPr>
            <a:r>
              <a:rPr lang="nl-NL"/>
              <a:t>Afscheidsfoto 6de jaars</a:t>
            </a:r>
            <a:endParaRPr/>
          </a:p>
        </p:txBody>
      </p:sp>
      <p:sp>
        <p:nvSpPr>
          <p:cNvPr id="277" name="Google Shape;277;p8"/>
          <p:cNvSpPr txBox="1">
            <a:spLocks noGrp="1"/>
          </p:cNvSpPr>
          <p:nvPr>
            <p:ph type="body" idx="1"/>
          </p:nvPr>
        </p:nvSpPr>
        <p:spPr>
          <a:xfrm>
            <a:off x="666574" y="2000650"/>
            <a:ext cx="8460000" cy="4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37447" lvl="0" indent="-247481" algn="l" rtl="0">
              <a:spcBef>
                <a:spcPts val="0"/>
              </a:spcBef>
              <a:spcAft>
                <a:spcPts val="0"/>
              </a:spcAft>
              <a:buSzPts val="1417"/>
              <a:buNone/>
            </a:pPr>
            <a:r>
              <a:rPr lang="nl-NL" sz="2071"/>
              <a:t>Als afscheidscadeau voor de leerlingen van het 6de leerjaar, voorziet de ouderraad aan canvas met groepsfoto van hun klas voor elke leerling.</a:t>
            </a:r>
            <a:endParaRPr sz="2071"/>
          </a:p>
          <a:p>
            <a:pPr marL="337447" lvl="0" indent="-247481" algn="l" rtl="0">
              <a:spcBef>
                <a:spcPts val="0"/>
              </a:spcBef>
              <a:spcAft>
                <a:spcPts val="0"/>
              </a:spcAft>
              <a:buSzPts val="1417"/>
              <a:buNone/>
            </a:pPr>
            <a:endParaRPr sz="2071"/>
          </a:p>
          <a:p>
            <a:pPr marL="337448" lvl="0" indent="-247481" algn="l" rtl="0">
              <a:spcBef>
                <a:spcPts val="0"/>
              </a:spcBef>
              <a:spcAft>
                <a:spcPts val="0"/>
              </a:spcAft>
              <a:buSzPts val="1417"/>
              <a:buNone/>
            </a:pPr>
            <a:r>
              <a:rPr lang="nl-NL" sz="2071"/>
              <a:t>Op deze manier hebben ze een blijvende herinnering aan de tijd in AMB Vlezenbeek.</a:t>
            </a:r>
            <a:endParaRPr sz="207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C6BB1"/>
      </a:accent1>
      <a:accent2>
        <a:srgbClr val="A01A14"/>
      </a:accent2>
      <a:accent3>
        <a:srgbClr val="6986EE"/>
      </a:accent3>
      <a:accent4>
        <a:srgbClr val="AEB7E6"/>
      </a:accent4>
      <a:accent5>
        <a:srgbClr val="C42F1A"/>
      </a:accent5>
      <a:accent6>
        <a:srgbClr val="556291"/>
      </a:accent6>
      <a:hlink>
        <a:srgbClr val="653CCA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Microsoft Office PowerPoint</Application>
  <PresentationFormat>Aangepast</PresentationFormat>
  <Paragraphs>60</Paragraphs>
  <Slides>18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Noto Sans Symbols</vt:lpstr>
      <vt:lpstr>Facet</vt:lpstr>
      <vt:lpstr>PowerPoint-presentatie</vt:lpstr>
      <vt:lpstr>PowerPoint-presentatie</vt:lpstr>
      <vt:lpstr>Wie zijn wij?</vt:lpstr>
      <vt:lpstr>Team schooljaar 2023 - 2024</vt:lpstr>
      <vt:lpstr>Wat doen wij?</vt:lpstr>
      <vt:lpstr>Steun aan de school: Schooljaar 22-23</vt:lpstr>
      <vt:lpstr>Nieuw didactisch materiaal</vt:lpstr>
      <vt:lpstr>Jeugdboekenmaand</vt:lpstr>
      <vt:lpstr>Afscheidsfoto 6de jaars</vt:lpstr>
      <vt:lpstr>Activiteiten</vt:lpstr>
      <vt:lpstr>Wij verzachten het wachten op een plekje tijdens de vriendendis</vt:lpstr>
      <vt:lpstr>Wij zorgen ieder jaar voor een Italiaanse toets</vt:lpstr>
      <vt:lpstr>Ook op het schoolfeest steken we de handen uit de mouwen!</vt:lpstr>
      <vt:lpstr>Nieuw! Parents on the run,…</vt:lpstr>
      <vt:lpstr>De ouderraad is ook een bende vrienden.</vt:lpstr>
      <vt:lpstr>Ons contacteren?</vt:lpstr>
      <vt:lpstr>Meer info?</vt:lpstr>
      <vt:lpstr>Nog even dit,…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joost souffriau</dc:creator>
  <cp:lastModifiedBy>Nick Walravens</cp:lastModifiedBy>
  <cp:revision>1</cp:revision>
  <dcterms:created xsi:type="dcterms:W3CDTF">2017-08-26T20:51:21Z</dcterms:created>
  <dcterms:modified xsi:type="dcterms:W3CDTF">2023-09-05T07:40:54Z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Aangepast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</vt:i4>
  </property>
</Properties>
</file>