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4"/>
    <p:sldMasterId id="2147485210" r:id="rId5"/>
  </p:sldMasterIdLst>
  <p:notesMasterIdLst>
    <p:notesMasterId r:id="rId50"/>
  </p:notesMasterIdLst>
  <p:handoutMasterIdLst>
    <p:handoutMasterId r:id="rId51"/>
  </p:handoutMasterIdLst>
  <p:sldIdLst>
    <p:sldId id="256" r:id="rId6"/>
    <p:sldId id="326" r:id="rId7"/>
    <p:sldId id="265" r:id="rId8"/>
    <p:sldId id="264" r:id="rId9"/>
    <p:sldId id="321" r:id="rId10"/>
    <p:sldId id="287" r:id="rId11"/>
    <p:sldId id="322" r:id="rId12"/>
    <p:sldId id="331" r:id="rId13"/>
    <p:sldId id="332" r:id="rId14"/>
    <p:sldId id="327" r:id="rId15"/>
    <p:sldId id="328" r:id="rId16"/>
    <p:sldId id="323" r:id="rId17"/>
    <p:sldId id="315" r:id="rId18"/>
    <p:sldId id="316" r:id="rId19"/>
    <p:sldId id="329" r:id="rId20"/>
    <p:sldId id="324" r:id="rId21"/>
    <p:sldId id="339" r:id="rId22"/>
    <p:sldId id="350" r:id="rId23"/>
    <p:sldId id="351" r:id="rId24"/>
    <p:sldId id="352" r:id="rId25"/>
    <p:sldId id="354" r:id="rId26"/>
    <p:sldId id="336" r:id="rId27"/>
    <p:sldId id="337" r:id="rId28"/>
    <p:sldId id="338" r:id="rId29"/>
    <p:sldId id="353" r:id="rId30"/>
    <p:sldId id="349" r:id="rId31"/>
    <p:sldId id="257" r:id="rId32"/>
    <p:sldId id="258" r:id="rId33"/>
    <p:sldId id="355" r:id="rId34"/>
    <p:sldId id="356" r:id="rId35"/>
    <p:sldId id="261" r:id="rId36"/>
    <p:sldId id="357" r:id="rId37"/>
    <p:sldId id="263" r:id="rId38"/>
    <p:sldId id="358" r:id="rId39"/>
    <p:sldId id="359" r:id="rId40"/>
    <p:sldId id="266" r:id="rId41"/>
    <p:sldId id="360" r:id="rId42"/>
    <p:sldId id="361" r:id="rId43"/>
    <p:sldId id="362" r:id="rId44"/>
    <p:sldId id="363" r:id="rId45"/>
    <p:sldId id="364" r:id="rId46"/>
    <p:sldId id="365" r:id="rId47"/>
    <p:sldId id="325" r:id="rId48"/>
    <p:sldId id="267" r:id="rId49"/>
  </p:sldIdLst>
  <p:sldSz cx="9144000" cy="6858000" type="screen4x3"/>
  <p:notesSz cx="6794500" cy="9931400"/>
  <p:defaultTextStyle>
    <a:defPPr>
      <a:defRPr lang="nl-NL"/>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3A9CA1-AAAF-4532-8277-B4CD65399C74}" v="89" dt="2024-09-09T07:38:07.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157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rectie Ave-Maria basisschool" userId="fEdo6spH95Ws6UVGF0F3ERLJdYOoAZ5YMlGpyoARur4=" providerId="None" clId="Web-{3593D2D1-12DC-4123-B056-05159A2022C4}"/>
    <pc:docChg chg="modSld">
      <pc:chgData name="Directie Ave-Maria basisschool" userId="fEdo6spH95Ws6UVGF0F3ERLJdYOoAZ5YMlGpyoARur4=" providerId="None" clId="Web-{3593D2D1-12DC-4123-B056-05159A2022C4}" dt="2024-09-05T12:55:17.590" v="43"/>
      <pc:docMkLst>
        <pc:docMk/>
      </pc:docMkLst>
      <pc:sldChg chg="modSp">
        <pc:chgData name="Directie Ave-Maria basisschool" userId="fEdo6spH95Ws6UVGF0F3ERLJdYOoAZ5YMlGpyoARur4=" providerId="None" clId="Web-{3593D2D1-12DC-4123-B056-05159A2022C4}" dt="2024-09-05T12:49:44.785" v="19" actId="20577"/>
        <pc:sldMkLst>
          <pc:docMk/>
          <pc:sldMk cId="0" sldId="332"/>
        </pc:sldMkLst>
        <pc:spChg chg="mod">
          <ac:chgData name="Directie Ave-Maria basisschool" userId="fEdo6spH95Ws6UVGF0F3ERLJdYOoAZ5YMlGpyoARur4=" providerId="None" clId="Web-{3593D2D1-12DC-4123-B056-05159A2022C4}" dt="2024-09-05T12:49:44.785" v="19" actId="20577"/>
          <ac:spMkLst>
            <pc:docMk/>
            <pc:sldMk cId="0" sldId="332"/>
            <ac:spMk id="24579" creationId="{31284A35-BB24-75F4-9E73-15DB2215AABC}"/>
          </ac:spMkLst>
        </pc:spChg>
      </pc:sldChg>
      <pc:sldChg chg="modSp">
        <pc:chgData name="Directie Ave-Maria basisschool" userId="fEdo6spH95Ws6UVGF0F3ERLJdYOoAZ5YMlGpyoARur4=" providerId="None" clId="Web-{3593D2D1-12DC-4123-B056-05159A2022C4}" dt="2024-09-05T12:53:15.103" v="28" actId="20577"/>
        <pc:sldMkLst>
          <pc:docMk/>
          <pc:sldMk cId="1868852083" sldId="350"/>
        </pc:sldMkLst>
        <pc:spChg chg="mod">
          <ac:chgData name="Directie Ave-Maria basisschool" userId="fEdo6spH95Ws6UVGF0F3ERLJdYOoAZ5YMlGpyoARur4=" providerId="None" clId="Web-{3593D2D1-12DC-4123-B056-05159A2022C4}" dt="2024-09-05T12:53:15.103" v="28" actId="20577"/>
          <ac:spMkLst>
            <pc:docMk/>
            <pc:sldMk cId="1868852083" sldId="350"/>
            <ac:spMk id="32771" creationId="{BEC55C19-2268-F710-8AC5-41F8C1124357}"/>
          </ac:spMkLst>
        </pc:spChg>
      </pc:sldChg>
      <pc:sldChg chg="modSp">
        <pc:chgData name="Directie Ave-Maria basisschool" userId="fEdo6spH95Ws6UVGF0F3ERLJdYOoAZ5YMlGpyoARur4=" providerId="None" clId="Web-{3593D2D1-12DC-4123-B056-05159A2022C4}" dt="2024-09-05T12:53:48.479" v="31" actId="20577"/>
        <pc:sldMkLst>
          <pc:docMk/>
          <pc:sldMk cId="2092347732" sldId="351"/>
        </pc:sldMkLst>
        <pc:spChg chg="mod">
          <ac:chgData name="Directie Ave-Maria basisschool" userId="fEdo6spH95Ws6UVGF0F3ERLJdYOoAZ5YMlGpyoARur4=" providerId="None" clId="Web-{3593D2D1-12DC-4123-B056-05159A2022C4}" dt="2024-09-05T12:53:48.479" v="31" actId="20577"/>
          <ac:spMkLst>
            <pc:docMk/>
            <pc:sldMk cId="2092347732" sldId="351"/>
            <ac:spMk id="3" creationId="{632150B5-AFD4-5402-F725-4A7F302775B6}"/>
          </ac:spMkLst>
        </pc:spChg>
      </pc:sldChg>
      <pc:sldChg chg="modSp">
        <pc:chgData name="Directie Ave-Maria basisschool" userId="fEdo6spH95Ws6UVGF0F3ERLJdYOoAZ5YMlGpyoARur4=" providerId="None" clId="Web-{3593D2D1-12DC-4123-B056-05159A2022C4}" dt="2024-09-05T12:54:38.433" v="41" actId="20577"/>
        <pc:sldMkLst>
          <pc:docMk/>
          <pc:sldMk cId="1744565557" sldId="352"/>
        </pc:sldMkLst>
        <pc:spChg chg="mod">
          <ac:chgData name="Directie Ave-Maria basisschool" userId="fEdo6spH95Ws6UVGF0F3ERLJdYOoAZ5YMlGpyoARur4=" providerId="None" clId="Web-{3593D2D1-12DC-4123-B056-05159A2022C4}" dt="2024-09-05T12:54:38.433" v="41" actId="20577"/>
          <ac:spMkLst>
            <pc:docMk/>
            <pc:sldMk cId="1744565557" sldId="352"/>
            <ac:spMk id="3" creationId="{632150B5-AFD4-5402-F725-4A7F302775B6}"/>
          </ac:spMkLst>
        </pc:spChg>
      </pc:sldChg>
      <pc:sldChg chg="addAnim">
        <pc:chgData name="Directie Ave-Maria basisschool" userId="fEdo6spH95Ws6UVGF0F3ERLJdYOoAZ5YMlGpyoARur4=" providerId="None" clId="Web-{3593D2D1-12DC-4123-B056-05159A2022C4}" dt="2024-09-05T12:55:17.590" v="43"/>
        <pc:sldMkLst>
          <pc:docMk/>
          <pc:sldMk cId="348989251" sldId="354"/>
        </pc:sldMkLst>
      </pc:sldChg>
    </pc:docChg>
  </pc:docChgLst>
  <pc:docChgLst>
    <pc:chgData name="Directie Ave-Maria basisschool" userId="fEdo6spH95Ws6UVGF0F3ERLJdYOoAZ5YMlGpyoARur4=" providerId="None" clId="Web-{3DE808FE-0416-4940-AA78-243D2D008534}"/>
    <pc:docChg chg="addSld delSld modSld">
      <pc:chgData name="Directie Ave-Maria basisschool" userId="fEdo6spH95Ws6UVGF0F3ERLJdYOoAZ5YMlGpyoARur4=" providerId="None" clId="Web-{3DE808FE-0416-4940-AA78-243D2D008534}" dt="2024-09-05T11:20:15.753" v="87" actId="14100"/>
      <pc:docMkLst>
        <pc:docMk/>
      </pc:docMkLst>
      <pc:sldChg chg="addSp delSp modSp add replId delAnim">
        <pc:chgData name="Directie Ave-Maria basisschool" userId="fEdo6spH95Ws6UVGF0F3ERLJdYOoAZ5YMlGpyoARur4=" providerId="None" clId="Web-{3DE808FE-0416-4940-AA78-243D2D008534}" dt="2024-09-05T11:20:15.753" v="87" actId="14100"/>
        <pc:sldMkLst>
          <pc:docMk/>
          <pc:sldMk cId="348989251" sldId="354"/>
        </pc:sldMkLst>
        <pc:spChg chg="mod">
          <ac:chgData name="Directie Ave-Maria basisschool" userId="fEdo6spH95Ws6UVGF0F3ERLJdYOoAZ5YMlGpyoARur4=" providerId="None" clId="Web-{3DE808FE-0416-4940-AA78-243D2D008534}" dt="2024-09-05T11:17:26.920" v="26" actId="20577"/>
          <ac:spMkLst>
            <pc:docMk/>
            <pc:sldMk cId="348989251" sldId="354"/>
            <ac:spMk id="2" creationId="{3BE1F288-B302-47B5-4E3F-998F99C3A7CE}"/>
          </ac:spMkLst>
        </pc:spChg>
        <pc:spChg chg="mod">
          <ac:chgData name="Directie Ave-Maria basisschool" userId="fEdo6spH95Ws6UVGF0F3ERLJdYOoAZ5YMlGpyoARur4=" providerId="None" clId="Web-{3DE808FE-0416-4940-AA78-243D2D008534}" dt="2024-09-05T11:18:02.296" v="74" actId="20577"/>
          <ac:spMkLst>
            <pc:docMk/>
            <pc:sldMk cId="348989251" sldId="354"/>
            <ac:spMk id="32771" creationId="{BEC55C19-2268-F710-8AC5-41F8C1124357}"/>
          </ac:spMkLst>
        </pc:spChg>
        <pc:picChg chg="add mod">
          <ac:chgData name="Directie Ave-Maria basisschool" userId="fEdo6spH95Ws6UVGF0F3ERLJdYOoAZ5YMlGpyoARur4=" providerId="None" clId="Web-{3DE808FE-0416-4940-AA78-243D2D008534}" dt="2024-09-05T11:20:15.753" v="87" actId="14100"/>
          <ac:picMkLst>
            <pc:docMk/>
            <pc:sldMk cId="348989251" sldId="354"/>
            <ac:picMk id="3" creationId="{5A2E10A4-1054-DFDC-EE12-22F6CAF7CC26}"/>
          </ac:picMkLst>
        </pc:picChg>
        <pc:picChg chg="add mod">
          <ac:chgData name="Directie Ave-Maria basisschool" userId="fEdo6spH95Ws6UVGF0F3ERLJdYOoAZ5YMlGpyoARur4=" providerId="None" clId="Web-{3DE808FE-0416-4940-AA78-243D2D008534}" dt="2024-09-05T11:20:11.613" v="86" actId="14100"/>
          <ac:picMkLst>
            <pc:docMk/>
            <pc:sldMk cId="348989251" sldId="354"/>
            <ac:picMk id="4" creationId="{44AB20FF-0E7A-62FF-4308-1B61CF52143E}"/>
          </ac:picMkLst>
        </pc:picChg>
        <pc:picChg chg="add del mod">
          <ac:chgData name="Directie Ave-Maria basisschool" userId="fEdo6spH95Ws6UVGF0F3ERLJdYOoAZ5YMlGpyoARur4=" providerId="None" clId="Web-{3DE808FE-0416-4940-AA78-243D2D008534}" dt="2024-09-05T11:20:04.691" v="81"/>
          <ac:picMkLst>
            <pc:docMk/>
            <pc:sldMk cId="348989251" sldId="354"/>
            <ac:picMk id="5" creationId="{B325C74B-5BA4-32E7-FD41-A9BC2A5D5BD6}"/>
          </ac:picMkLst>
        </pc:picChg>
        <pc:picChg chg="del">
          <ac:chgData name="Directie Ave-Maria basisschool" userId="fEdo6spH95Ws6UVGF0F3ERLJdYOoAZ5YMlGpyoARur4=" providerId="None" clId="Web-{3DE808FE-0416-4940-AA78-243D2D008534}" dt="2024-09-05T11:18:03.046" v="75"/>
          <ac:picMkLst>
            <pc:docMk/>
            <pc:sldMk cId="348989251" sldId="354"/>
            <ac:picMk id="1028" creationId="{01DEF027-228D-0B57-0ED8-11860C569CF3}"/>
          </ac:picMkLst>
        </pc:picChg>
        <pc:picChg chg="del">
          <ac:chgData name="Directie Ave-Maria basisschool" userId="fEdo6spH95Ws6UVGF0F3ERLJdYOoAZ5YMlGpyoARur4=" providerId="None" clId="Web-{3DE808FE-0416-4940-AA78-243D2D008534}" dt="2024-09-05T11:18:03.749" v="76"/>
          <ac:picMkLst>
            <pc:docMk/>
            <pc:sldMk cId="348989251" sldId="354"/>
            <ac:picMk id="1029" creationId="{22A62E76-0560-BD8D-1EFE-692175750EA7}"/>
          </ac:picMkLst>
        </pc:picChg>
      </pc:sldChg>
      <pc:sldChg chg="new del">
        <pc:chgData name="Directie Ave-Maria basisschool" userId="fEdo6spH95Ws6UVGF0F3ERLJdYOoAZ5YMlGpyoARur4=" providerId="None" clId="Web-{3DE808FE-0416-4940-AA78-243D2D008534}" dt="2024-09-05T11:15:22.745" v="1"/>
        <pc:sldMkLst>
          <pc:docMk/>
          <pc:sldMk cId="3526950273" sldId="354"/>
        </pc:sldMkLst>
      </pc:sldChg>
    </pc:docChg>
  </pc:docChgLst>
  <pc:docChgLst>
    <pc:chgData name="Directie Ave-Maria basisschool" userId="fEdo6spH95Ws6UVGF0F3ERLJdYOoAZ5YMlGpyoARur4=" providerId="None" clId="Web-{B0D88325-9087-493F-A930-AA1FC1D0D357}"/>
    <pc:docChg chg="modSld">
      <pc:chgData name="Directie Ave-Maria basisschool" userId="fEdo6spH95Ws6UVGF0F3ERLJdYOoAZ5YMlGpyoARur4=" providerId="None" clId="Web-{B0D88325-9087-493F-A930-AA1FC1D0D357}" dt="2024-09-05T12:42:44.040" v="3"/>
      <pc:docMkLst>
        <pc:docMk/>
      </pc:docMkLst>
      <pc:sldChg chg="addSp delSp modSp">
        <pc:chgData name="Directie Ave-Maria basisschool" userId="fEdo6spH95Ws6UVGF0F3ERLJdYOoAZ5YMlGpyoARur4=" providerId="None" clId="Web-{B0D88325-9087-493F-A930-AA1FC1D0D357}" dt="2024-09-05T12:42:44.040" v="3"/>
        <pc:sldMkLst>
          <pc:docMk/>
          <pc:sldMk cId="0" sldId="256"/>
        </pc:sldMkLst>
        <pc:spChg chg="mod">
          <ac:chgData name="Directie Ave-Maria basisschool" userId="fEdo6spH95Ws6UVGF0F3ERLJdYOoAZ5YMlGpyoARur4=" providerId="None" clId="Web-{B0D88325-9087-493F-A930-AA1FC1D0D357}" dt="2024-09-05T12:42:19.898" v="0" actId="20577"/>
          <ac:spMkLst>
            <pc:docMk/>
            <pc:sldMk cId="0" sldId="256"/>
            <ac:spMk id="16387" creationId="{ECB7E089-DCB8-0567-18A6-3B99B298AC7B}"/>
          </ac:spMkLst>
        </pc:spChg>
        <pc:picChg chg="add del mod">
          <ac:chgData name="Directie Ave-Maria basisschool" userId="fEdo6spH95Ws6UVGF0F3ERLJdYOoAZ5YMlGpyoARur4=" providerId="None" clId="Web-{B0D88325-9087-493F-A930-AA1FC1D0D357}" dt="2024-09-05T12:42:44.040" v="3"/>
          <ac:picMkLst>
            <pc:docMk/>
            <pc:sldMk cId="0" sldId="256"/>
            <ac:picMk id="2" creationId="{67E0D73D-F9C9-9EB0-FA21-3B8F4127DF22}"/>
          </ac:picMkLst>
        </pc:picChg>
      </pc:sldChg>
    </pc:docChg>
  </pc:docChgLst>
  <pc:docChgLst>
    <pc:chgData name="Directie Ave-Maria basisschool" userId="fEdo6spH95Ws6UVGF0F3ERLJdYOoAZ5YMlGpyoARur4=" providerId="None" clId="Web-{653A9CA1-AAAF-4532-8277-B4CD65399C74}"/>
    <pc:docChg chg="addSld delSld modSld">
      <pc:chgData name="Directie Ave-Maria basisschool" userId="fEdo6spH95Ws6UVGF0F3ERLJdYOoAZ5YMlGpyoARur4=" providerId="None" clId="Web-{653A9CA1-AAAF-4532-8277-B4CD65399C74}" dt="2024-09-09T07:38:07.188" v="88"/>
      <pc:docMkLst>
        <pc:docMk/>
      </pc:docMkLst>
      <pc:sldChg chg="modSp add">
        <pc:chgData name="Directie Ave-Maria basisschool" userId="fEdo6spH95Ws6UVGF0F3ERLJdYOoAZ5YMlGpyoARur4=" providerId="None" clId="Web-{653A9CA1-AAAF-4532-8277-B4CD65399C74}" dt="2024-09-09T07:26:04.448" v="1" actId="20577"/>
        <pc:sldMkLst>
          <pc:docMk/>
          <pc:sldMk cId="0" sldId="258"/>
        </pc:sldMkLst>
        <pc:spChg chg="mod">
          <ac:chgData name="Directie Ave-Maria basisschool" userId="fEdo6spH95Ws6UVGF0F3ERLJdYOoAZ5YMlGpyoARur4=" providerId="None" clId="Web-{653A9CA1-AAAF-4532-8277-B4CD65399C74}" dt="2024-09-09T07:26:04.448" v="1" actId="20577"/>
          <ac:spMkLst>
            <pc:docMk/>
            <pc:sldMk cId="0" sldId="258"/>
            <ac:spMk id="195" creationId="{00000000-0000-0000-0000-000000000000}"/>
          </ac:spMkLst>
        </pc:spChg>
      </pc:sldChg>
      <pc:sldChg chg="del">
        <pc:chgData name="Directie Ave-Maria basisschool" userId="fEdo6spH95Ws6UVGF0F3ERLJdYOoAZ5YMlGpyoARur4=" providerId="None" clId="Web-{653A9CA1-AAAF-4532-8277-B4CD65399C74}" dt="2024-09-09T07:37:49.797" v="74"/>
        <pc:sldMkLst>
          <pc:docMk/>
          <pc:sldMk cId="0" sldId="259"/>
        </pc:sldMkLst>
      </pc:sldChg>
      <pc:sldChg chg="del">
        <pc:chgData name="Directie Ave-Maria basisschool" userId="fEdo6spH95Ws6UVGF0F3ERLJdYOoAZ5YMlGpyoARur4=" providerId="None" clId="Web-{653A9CA1-AAAF-4532-8277-B4CD65399C74}" dt="2024-09-09T07:37:50.828" v="75"/>
        <pc:sldMkLst>
          <pc:docMk/>
          <pc:sldMk cId="0" sldId="260"/>
        </pc:sldMkLst>
      </pc:sldChg>
      <pc:sldChg chg="modSp add">
        <pc:chgData name="Directie Ave-Maria basisschool" userId="fEdo6spH95Ws6UVGF0F3ERLJdYOoAZ5YMlGpyoARur4=" providerId="None" clId="Web-{653A9CA1-AAAF-4532-8277-B4CD65399C74}" dt="2024-09-09T07:27:58.530" v="11" actId="1076"/>
        <pc:sldMkLst>
          <pc:docMk/>
          <pc:sldMk cId="0" sldId="261"/>
        </pc:sldMkLst>
        <pc:spChg chg="mod">
          <ac:chgData name="Directie Ave-Maria basisschool" userId="fEdo6spH95Ws6UVGF0F3ERLJdYOoAZ5YMlGpyoARur4=" providerId="None" clId="Web-{653A9CA1-AAAF-4532-8277-B4CD65399C74}" dt="2024-09-09T07:27:58.530" v="11" actId="1076"/>
          <ac:spMkLst>
            <pc:docMk/>
            <pc:sldMk cId="0" sldId="261"/>
            <ac:spMk id="238" creationId="{00000000-0000-0000-0000-000000000000}"/>
          </ac:spMkLst>
        </pc:spChg>
      </pc:sldChg>
      <pc:sldChg chg="del">
        <pc:chgData name="Directie Ave-Maria basisschool" userId="fEdo6spH95Ws6UVGF0F3ERLJdYOoAZ5YMlGpyoARur4=" providerId="None" clId="Web-{653A9CA1-AAAF-4532-8277-B4CD65399C74}" dt="2024-09-09T07:37:52.125" v="77"/>
        <pc:sldMkLst>
          <pc:docMk/>
          <pc:sldMk cId="0" sldId="262"/>
        </pc:sldMkLst>
      </pc:sldChg>
      <pc:sldChg chg="modSp add">
        <pc:chgData name="Directie Ave-Maria basisschool" userId="fEdo6spH95Ws6UVGF0F3ERLJdYOoAZ5YMlGpyoARur4=" providerId="None" clId="Web-{653A9CA1-AAAF-4532-8277-B4CD65399C74}" dt="2024-09-09T07:30:23.393" v="30" actId="20577"/>
        <pc:sldMkLst>
          <pc:docMk/>
          <pc:sldMk cId="0" sldId="263"/>
        </pc:sldMkLst>
        <pc:spChg chg="mod">
          <ac:chgData name="Directie Ave-Maria basisschool" userId="fEdo6spH95Ws6UVGF0F3ERLJdYOoAZ5YMlGpyoARur4=" providerId="None" clId="Web-{653A9CA1-AAAF-4532-8277-B4CD65399C74}" dt="2024-09-09T07:30:23.393" v="30" actId="20577"/>
          <ac:spMkLst>
            <pc:docMk/>
            <pc:sldMk cId="0" sldId="263"/>
            <ac:spMk id="273" creationId="{00000000-0000-0000-0000-000000000000}"/>
          </ac:spMkLst>
        </pc:spChg>
      </pc:sldChg>
      <pc:sldChg chg="modSp add">
        <pc:chgData name="Directie Ave-Maria basisschool" userId="fEdo6spH95Ws6UVGF0F3ERLJdYOoAZ5YMlGpyoARur4=" providerId="None" clId="Web-{653A9CA1-AAAF-4532-8277-B4CD65399C74}" dt="2024-09-09T07:31:58.943" v="42" actId="1076"/>
        <pc:sldMkLst>
          <pc:docMk/>
          <pc:sldMk cId="0" sldId="266"/>
        </pc:sldMkLst>
        <pc:spChg chg="mod">
          <ac:chgData name="Directie Ave-Maria basisschool" userId="fEdo6spH95Ws6UVGF0F3ERLJdYOoAZ5YMlGpyoARur4=" providerId="None" clId="Web-{653A9CA1-AAAF-4532-8277-B4CD65399C74}" dt="2024-09-09T07:31:58.943" v="42" actId="1076"/>
          <ac:spMkLst>
            <pc:docMk/>
            <pc:sldMk cId="0" sldId="266"/>
            <ac:spMk id="299" creationId="{00000000-0000-0000-0000-000000000000}"/>
          </ac:spMkLst>
        </pc:spChg>
      </pc:sldChg>
      <pc:sldChg chg="del">
        <pc:chgData name="Directie Ave-Maria basisschool" userId="fEdo6spH95Ws6UVGF0F3ERLJdYOoAZ5YMlGpyoARur4=" providerId="None" clId="Web-{653A9CA1-AAAF-4532-8277-B4CD65399C74}" dt="2024-09-09T07:38:00.235" v="83"/>
        <pc:sldMkLst>
          <pc:docMk/>
          <pc:sldMk cId="0" sldId="268"/>
        </pc:sldMkLst>
      </pc:sldChg>
      <pc:sldChg chg="del">
        <pc:chgData name="Directie Ave-Maria basisschool" userId="fEdo6spH95Ws6UVGF0F3ERLJdYOoAZ5YMlGpyoARur4=" providerId="None" clId="Web-{653A9CA1-AAAF-4532-8277-B4CD65399C74}" dt="2024-09-09T07:38:01.297" v="84"/>
        <pc:sldMkLst>
          <pc:docMk/>
          <pc:sldMk cId="0" sldId="269"/>
        </pc:sldMkLst>
      </pc:sldChg>
      <pc:sldChg chg="del">
        <pc:chgData name="Directie Ave-Maria basisschool" userId="fEdo6spH95Ws6UVGF0F3ERLJdYOoAZ5YMlGpyoARur4=" providerId="None" clId="Web-{653A9CA1-AAAF-4532-8277-B4CD65399C74}" dt="2024-09-09T07:38:02.532" v="85"/>
        <pc:sldMkLst>
          <pc:docMk/>
          <pc:sldMk cId="0" sldId="270"/>
        </pc:sldMkLst>
      </pc:sldChg>
      <pc:sldChg chg="del">
        <pc:chgData name="Directie Ave-Maria basisschool" userId="fEdo6spH95Ws6UVGF0F3ERLJdYOoAZ5YMlGpyoARur4=" providerId="None" clId="Web-{653A9CA1-AAAF-4532-8277-B4CD65399C74}" dt="2024-09-09T07:38:03.532" v="86"/>
        <pc:sldMkLst>
          <pc:docMk/>
          <pc:sldMk cId="0" sldId="271"/>
        </pc:sldMkLst>
      </pc:sldChg>
      <pc:sldChg chg="del">
        <pc:chgData name="Directie Ave-Maria basisschool" userId="fEdo6spH95Ws6UVGF0F3ERLJdYOoAZ5YMlGpyoARur4=" providerId="None" clId="Web-{653A9CA1-AAAF-4532-8277-B4CD65399C74}" dt="2024-09-09T07:38:04.532" v="87"/>
        <pc:sldMkLst>
          <pc:docMk/>
          <pc:sldMk cId="0" sldId="272"/>
        </pc:sldMkLst>
      </pc:sldChg>
      <pc:sldChg chg="del">
        <pc:chgData name="Directie Ave-Maria basisschool" userId="fEdo6spH95Ws6UVGF0F3ERLJdYOoAZ5YMlGpyoARur4=" providerId="None" clId="Web-{653A9CA1-AAAF-4532-8277-B4CD65399C74}" dt="2024-09-09T07:38:07.188" v="88"/>
        <pc:sldMkLst>
          <pc:docMk/>
          <pc:sldMk cId="0" sldId="273"/>
        </pc:sldMkLst>
      </pc:sldChg>
      <pc:sldChg chg="del">
        <pc:chgData name="Directie Ave-Maria basisschool" userId="fEdo6spH95Ws6UVGF0F3ERLJdYOoAZ5YMlGpyoARur4=" providerId="None" clId="Web-{653A9CA1-AAAF-4532-8277-B4CD65399C74}" dt="2024-09-09T07:37:44.203" v="73"/>
        <pc:sldMkLst>
          <pc:docMk/>
          <pc:sldMk cId="0" sldId="342"/>
        </pc:sldMkLst>
      </pc:sldChg>
      <pc:sldChg chg="del">
        <pc:chgData name="Directie Ave-Maria basisschool" userId="fEdo6spH95Ws6UVGF0F3ERLJdYOoAZ5YMlGpyoARur4=" providerId="None" clId="Web-{653A9CA1-AAAF-4532-8277-B4CD65399C74}" dt="2024-09-09T07:37:51.453" v="76"/>
        <pc:sldMkLst>
          <pc:docMk/>
          <pc:sldMk cId="0" sldId="343"/>
        </pc:sldMkLst>
      </pc:sldChg>
      <pc:sldChg chg="del">
        <pc:chgData name="Directie Ave-Maria basisschool" userId="fEdo6spH95Ws6UVGF0F3ERLJdYOoAZ5YMlGpyoARur4=" providerId="None" clId="Web-{653A9CA1-AAAF-4532-8277-B4CD65399C74}" dt="2024-09-09T07:37:53.313" v="78"/>
        <pc:sldMkLst>
          <pc:docMk/>
          <pc:sldMk cId="0" sldId="344"/>
        </pc:sldMkLst>
      </pc:sldChg>
      <pc:sldChg chg="del">
        <pc:chgData name="Directie Ave-Maria basisschool" userId="fEdo6spH95Ws6UVGF0F3ERLJdYOoAZ5YMlGpyoARur4=" providerId="None" clId="Web-{653A9CA1-AAAF-4532-8277-B4CD65399C74}" dt="2024-09-09T07:37:54.656" v="79"/>
        <pc:sldMkLst>
          <pc:docMk/>
          <pc:sldMk cId="0" sldId="345"/>
        </pc:sldMkLst>
      </pc:sldChg>
      <pc:sldChg chg="del">
        <pc:chgData name="Directie Ave-Maria basisschool" userId="fEdo6spH95Ws6UVGF0F3ERLJdYOoAZ5YMlGpyoARur4=" providerId="None" clId="Web-{653A9CA1-AAAF-4532-8277-B4CD65399C74}" dt="2024-09-09T07:37:55.625" v="80"/>
        <pc:sldMkLst>
          <pc:docMk/>
          <pc:sldMk cId="0" sldId="346"/>
        </pc:sldMkLst>
      </pc:sldChg>
      <pc:sldChg chg="del">
        <pc:chgData name="Directie Ave-Maria basisschool" userId="fEdo6spH95Ws6UVGF0F3ERLJdYOoAZ5YMlGpyoARur4=" providerId="None" clId="Web-{653A9CA1-AAAF-4532-8277-B4CD65399C74}" dt="2024-09-09T07:37:56.860" v="81"/>
        <pc:sldMkLst>
          <pc:docMk/>
          <pc:sldMk cId="0" sldId="347"/>
        </pc:sldMkLst>
      </pc:sldChg>
      <pc:sldChg chg="del">
        <pc:chgData name="Directie Ave-Maria basisschool" userId="fEdo6spH95Ws6UVGF0F3ERLJdYOoAZ5YMlGpyoARur4=" providerId="None" clId="Web-{653A9CA1-AAAF-4532-8277-B4CD65399C74}" dt="2024-09-09T07:37:57.938" v="82"/>
        <pc:sldMkLst>
          <pc:docMk/>
          <pc:sldMk cId="0" sldId="348"/>
        </pc:sldMkLst>
      </pc:sldChg>
      <pc:sldChg chg="modSp add">
        <pc:chgData name="Directie Ave-Maria basisschool" userId="fEdo6spH95Ws6UVGF0F3ERLJdYOoAZ5YMlGpyoARur4=" providerId="None" clId="Web-{653A9CA1-AAAF-4532-8277-B4CD65399C74}" dt="2024-09-09T07:26:23.511" v="3" actId="20577"/>
        <pc:sldMkLst>
          <pc:docMk/>
          <pc:sldMk cId="221856679" sldId="355"/>
        </pc:sldMkLst>
        <pc:spChg chg="mod">
          <ac:chgData name="Directie Ave-Maria basisschool" userId="fEdo6spH95Ws6UVGF0F3ERLJdYOoAZ5YMlGpyoARur4=" providerId="None" clId="Web-{653A9CA1-AAAF-4532-8277-B4CD65399C74}" dt="2024-09-09T07:26:23.511" v="3" actId="20577"/>
          <ac:spMkLst>
            <pc:docMk/>
            <pc:sldMk cId="221856679" sldId="355"/>
            <ac:spMk id="222" creationId="{00000000-0000-0000-0000-000000000000}"/>
          </ac:spMkLst>
        </pc:spChg>
      </pc:sldChg>
      <pc:sldChg chg="modSp add">
        <pc:chgData name="Directie Ave-Maria basisschool" userId="fEdo6spH95Ws6UVGF0F3ERLJdYOoAZ5YMlGpyoARur4=" providerId="None" clId="Web-{653A9CA1-AAAF-4532-8277-B4CD65399C74}" dt="2024-09-09T07:27:02.044" v="7" actId="20577"/>
        <pc:sldMkLst>
          <pc:docMk/>
          <pc:sldMk cId="633656718" sldId="356"/>
        </pc:sldMkLst>
        <pc:spChg chg="mod">
          <ac:chgData name="Directie Ave-Maria basisschool" userId="fEdo6spH95Ws6UVGF0F3ERLJdYOoAZ5YMlGpyoARur4=" providerId="None" clId="Web-{653A9CA1-AAAF-4532-8277-B4CD65399C74}" dt="2024-09-09T07:26:57.169" v="5" actId="20577"/>
          <ac:spMkLst>
            <pc:docMk/>
            <pc:sldMk cId="633656718" sldId="356"/>
            <ac:spMk id="229" creationId="{00000000-0000-0000-0000-000000000000}"/>
          </ac:spMkLst>
        </pc:spChg>
        <pc:spChg chg="mod">
          <ac:chgData name="Directie Ave-Maria basisschool" userId="fEdo6spH95Ws6UVGF0F3ERLJdYOoAZ5YMlGpyoARur4=" providerId="None" clId="Web-{653A9CA1-AAAF-4532-8277-B4CD65399C74}" dt="2024-09-09T07:27:02.044" v="7" actId="20577"/>
          <ac:spMkLst>
            <pc:docMk/>
            <pc:sldMk cId="633656718" sldId="356"/>
            <ac:spMk id="230" creationId="{00000000-0000-0000-0000-000000000000}"/>
          </ac:spMkLst>
        </pc:spChg>
      </pc:sldChg>
      <pc:sldChg chg="modSp add">
        <pc:chgData name="Directie Ave-Maria basisschool" userId="fEdo6spH95Ws6UVGF0F3ERLJdYOoAZ5YMlGpyoARur4=" providerId="None" clId="Web-{653A9CA1-AAAF-4532-8277-B4CD65399C74}" dt="2024-09-09T07:28:36.937" v="13" actId="20577"/>
        <pc:sldMkLst>
          <pc:docMk/>
          <pc:sldMk cId="750392261" sldId="357"/>
        </pc:sldMkLst>
        <pc:spChg chg="mod">
          <ac:chgData name="Directie Ave-Maria basisschool" userId="fEdo6spH95Ws6UVGF0F3ERLJdYOoAZ5YMlGpyoARur4=" providerId="None" clId="Web-{653A9CA1-AAAF-4532-8277-B4CD65399C74}" dt="2024-09-09T07:28:36.937" v="13" actId="20577"/>
          <ac:spMkLst>
            <pc:docMk/>
            <pc:sldMk cId="750392261" sldId="357"/>
            <ac:spMk id="266" creationId="{00000000-0000-0000-0000-000000000000}"/>
          </ac:spMkLst>
        </pc:spChg>
      </pc:sldChg>
      <pc:sldChg chg="modSp add">
        <pc:chgData name="Directie Ave-Maria basisschool" userId="fEdo6spH95Ws6UVGF0F3ERLJdYOoAZ5YMlGpyoARur4=" providerId="None" clId="Web-{653A9CA1-AAAF-4532-8277-B4CD65399C74}" dt="2024-09-09T07:30:03.268" v="25" actId="20577"/>
        <pc:sldMkLst>
          <pc:docMk/>
          <pc:sldMk cId="2550978712" sldId="358"/>
        </pc:sldMkLst>
        <pc:spChg chg="mod">
          <ac:chgData name="Directie Ave-Maria basisschool" userId="fEdo6spH95Ws6UVGF0F3ERLJdYOoAZ5YMlGpyoARur4=" providerId="None" clId="Web-{653A9CA1-AAAF-4532-8277-B4CD65399C74}" dt="2024-09-09T07:30:03.268" v="25" actId="20577"/>
          <ac:spMkLst>
            <pc:docMk/>
            <pc:sldMk cId="2550978712" sldId="358"/>
            <ac:spMk id="281" creationId="{00000000-0000-0000-0000-000000000000}"/>
          </ac:spMkLst>
        </pc:spChg>
        <pc:picChg chg="mod">
          <ac:chgData name="Directie Ave-Maria basisschool" userId="fEdo6spH95Ws6UVGF0F3ERLJdYOoAZ5YMlGpyoARur4=" providerId="None" clId="Web-{653A9CA1-AAAF-4532-8277-B4CD65399C74}" dt="2024-09-09T07:29:28.704" v="16" actId="1076"/>
          <ac:picMkLst>
            <pc:docMk/>
            <pc:sldMk cId="2550978712" sldId="358"/>
            <ac:picMk id="280" creationId="{00000000-0000-0000-0000-000000000000}"/>
          </ac:picMkLst>
        </pc:picChg>
        <pc:picChg chg="mod">
          <ac:chgData name="Directie Ave-Maria basisschool" userId="fEdo6spH95Ws6UVGF0F3ERLJdYOoAZ5YMlGpyoARur4=" providerId="None" clId="Web-{653A9CA1-AAAF-4532-8277-B4CD65399C74}" dt="2024-09-09T07:29:38.142" v="19" actId="1076"/>
          <ac:picMkLst>
            <pc:docMk/>
            <pc:sldMk cId="2550978712" sldId="358"/>
            <ac:picMk id="284" creationId="{00000000-0000-0000-0000-000000000000}"/>
          </ac:picMkLst>
        </pc:picChg>
        <pc:picChg chg="mod">
          <ac:chgData name="Directie Ave-Maria basisschool" userId="fEdo6spH95Ws6UVGF0F3ERLJdYOoAZ5YMlGpyoARur4=" providerId="None" clId="Web-{653A9CA1-AAAF-4532-8277-B4CD65399C74}" dt="2024-09-09T07:29:29.923" v="17" actId="1076"/>
          <ac:picMkLst>
            <pc:docMk/>
            <pc:sldMk cId="2550978712" sldId="358"/>
            <ac:picMk id="286" creationId="{00000000-0000-0000-0000-000000000000}"/>
          </ac:picMkLst>
        </pc:picChg>
        <pc:picChg chg="mod">
          <ac:chgData name="Directie Ave-Maria basisschool" userId="fEdo6spH95Ws6UVGF0F3ERLJdYOoAZ5YMlGpyoARur4=" providerId="None" clId="Web-{653A9CA1-AAAF-4532-8277-B4CD65399C74}" dt="2024-09-09T07:29:39.720" v="20" actId="1076"/>
          <ac:picMkLst>
            <pc:docMk/>
            <pc:sldMk cId="2550978712" sldId="358"/>
            <ac:picMk id="287" creationId="{00000000-0000-0000-0000-000000000000}"/>
          </ac:picMkLst>
        </pc:picChg>
      </pc:sldChg>
      <pc:sldChg chg="modSp add">
        <pc:chgData name="Directie Ave-Maria basisschool" userId="fEdo6spH95Ws6UVGF0F3ERLJdYOoAZ5YMlGpyoARur4=" providerId="None" clId="Web-{653A9CA1-AAAF-4532-8277-B4CD65399C74}" dt="2024-09-09T07:31:14.442" v="37" actId="20577"/>
        <pc:sldMkLst>
          <pc:docMk/>
          <pc:sldMk cId="669006968" sldId="359"/>
        </pc:sldMkLst>
        <pc:spChg chg="mod">
          <ac:chgData name="Directie Ave-Maria basisschool" userId="fEdo6spH95Ws6UVGF0F3ERLJdYOoAZ5YMlGpyoARur4=" providerId="None" clId="Web-{653A9CA1-AAAF-4532-8277-B4CD65399C74}" dt="2024-09-09T07:31:14.442" v="37" actId="20577"/>
          <ac:spMkLst>
            <pc:docMk/>
            <pc:sldMk cId="669006968" sldId="359"/>
            <ac:spMk id="293" creationId="{00000000-0000-0000-0000-000000000000}"/>
          </ac:spMkLst>
        </pc:spChg>
      </pc:sldChg>
      <pc:sldChg chg="modSp add">
        <pc:chgData name="Directie Ave-Maria basisschool" userId="fEdo6spH95Ws6UVGF0F3ERLJdYOoAZ5YMlGpyoARur4=" providerId="None" clId="Web-{653A9CA1-AAAF-4532-8277-B4CD65399C74}" dt="2024-09-09T07:32:20.350" v="46" actId="20577"/>
        <pc:sldMkLst>
          <pc:docMk/>
          <pc:sldMk cId="3779722958" sldId="360"/>
        </pc:sldMkLst>
        <pc:spChg chg="mod">
          <ac:chgData name="Directie Ave-Maria basisschool" userId="fEdo6spH95Ws6UVGF0F3ERLJdYOoAZ5YMlGpyoARur4=" providerId="None" clId="Web-{653A9CA1-AAAF-4532-8277-B4CD65399C74}" dt="2024-09-09T07:32:20.350" v="46" actId="20577"/>
          <ac:spMkLst>
            <pc:docMk/>
            <pc:sldMk cId="3779722958" sldId="360"/>
            <ac:spMk id="309" creationId="{00000000-0000-0000-0000-000000000000}"/>
          </ac:spMkLst>
        </pc:spChg>
      </pc:sldChg>
      <pc:sldChg chg="modSp add">
        <pc:chgData name="Directie Ave-Maria basisschool" userId="fEdo6spH95Ws6UVGF0F3ERLJdYOoAZ5YMlGpyoARur4=" providerId="None" clId="Web-{653A9CA1-AAAF-4532-8277-B4CD65399C74}" dt="2024-09-09T07:32:57.413" v="51" actId="20577"/>
        <pc:sldMkLst>
          <pc:docMk/>
          <pc:sldMk cId="3926667932" sldId="361"/>
        </pc:sldMkLst>
        <pc:spChg chg="mod">
          <ac:chgData name="Directie Ave-Maria basisschool" userId="fEdo6spH95Ws6UVGF0F3ERLJdYOoAZ5YMlGpyoARur4=" providerId="None" clId="Web-{653A9CA1-AAAF-4532-8277-B4CD65399C74}" dt="2024-09-09T07:32:57.413" v="51" actId="20577"/>
          <ac:spMkLst>
            <pc:docMk/>
            <pc:sldMk cId="3926667932" sldId="361"/>
            <ac:spMk id="338" creationId="{00000000-0000-0000-0000-000000000000}"/>
          </ac:spMkLst>
        </pc:spChg>
      </pc:sldChg>
      <pc:sldChg chg="modSp add">
        <pc:chgData name="Directie Ave-Maria basisschool" userId="fEdo6spH95Ws6UVGF0F3ERLJdYOoAZ5YMlGpyoARur4=" providerId="None" clId="Web-{653A9CA1-AAAF-4532-8277-B4CD65399C74}" dt="2024-09-09T07:34:50.167" v="54" actId="20577"/>
        <pc:sldMkLst>
          <pc:docMk/>
          <pc:sldMk cId="1664467614" sldId="362"/>
        </pc:sldMkLst>
        <pc:spChg chg="mod">
          <ac:chgData name="Directie Ave-Maria basisschool" userId="fEdo6spH95Ws6UVGF0F3ERLJdYOoAZ5YMlGpyoARur4=" providerId="None" clId="Web-{653A9CA1-AAAF-4532-8277-B4CD65399C74}" dt="2024-09-09T07:34:50.167" v="54" actId="20577"/>
          <ac:spMkLst>
            <pc:docMk/>
            <pc:sldMk cId="1664467614" sldId="362"/>
            <ac:spMk id="344" creationId="{00000000-0000-0000-0000-000000000000}"/>
          </ac:spMkLst>
        </pc:spChg>
      </pc:sldChg>
      <pc:sldChg chg="add">
        <pc:chgData name="Directie Ave-Maria basisschool" userId="fEdo6spH95Ws6UVGF0F3ERLJdYOoAZ5YMlGpyoARur4=" providerId="None" clId="Web-{653A9CA1-AAAF-4532-8277-B4CD65399C74}" dt="2024-09-09T07:35:16.574" v="55"/>
        <pc:sldMkLst>
          <pc:docMk/>
          <pc:sldMk cId="2984970002" sldId="363"/>
        </pc:sldMkLst>
      </pc:sldChg>
      <pc:sldChg chg="modSp add">
        <pc:chgData name="Directie Ave-Maria basisschool" userId="fEdo6spH95Ws6UVGF0F3ERLJdYOoAZ5YMlGpyoARur4=" providerId="None" clId="Web-{653A9CA1-AAAF-4532-8277-B4CD65399C74}" dt="2024-09-09T07:36:32.201" v="64" actId="1076"/>
        <pc:sldMkLst>
          <pc:docMk/>
          <pc:sldMk cId="846663690" sldId="364"/>
        </pc:sldMkLst>
        <pc:spChg chg="mod">
          <ac:chgData name="Directie Ave-Maria basisschool" userId="fEdo6spH95Ws6UVGF0F3ERLJdYOoAZ5YMlGpyoARur4=" providerId="None" clId="Web-{653A9CA1-AAAF-4532-8277-B4CD65399C74}" dt="2024-09-09T07:36:32.201" v="64" actId="1076"/>
          <ac:spMkLst>
            <pc:docMk/>
            <pc:sldMk cId="846663690" sldId="364"/>
            <ac:spMk id="384" creationId="{00000000-0000-0000-0000-000000000000}"/>
          </ac:spMkLst>
        </pc:spChg>
        <pc:spChg chg="mod">
          <ac:chgData name="Directie Ave-Maria basisschool" userId="fEdo6spH95Ws6UVGF0F3ERLJdYOoAZ5YMlGpyoARur4=" providerId="None" clId="Web-{653A9CA1-AAAF-4532-8277-B4CD65399C74}" dt="2024-09-09T07:35:57.387" v="57" actId="20577"/>
          <ac:spMkLst>
            <pc:docMk/>
            <pc:sldMk cId="846663690" sldId="364"/>
            <ac:spMk id="387" creationId="{00000000-0000-0000-0000-000000000000}"/>
          </ac:spMkLst>
        </pc:spChg>
      </pc:sldChg>
      <pc:sldChg chg="modSp add">
        <pc:chgData name="Directie Ave-Maria basisschool" userId="fEdo6spH95Ws6UVGF0F3ERLJdYOoAZ5YMlGpyoARur4=" providerId="None" clId="Web-{653A9CA1-AAAF-4532-8277-B4CD65399C74}" dt="2024-09-09T07:37:21.358" v="72" actId="1076"/>
        <pc:sldMkLst>
          <pc:docMk/>
          <pc:sldMk cId="2161552144" sldId="365"/>
        </pc:sldMkLst>
        <pc:spChg chg="mod">
          <ac:chgData name="Directie Ave-Maria basisschool" userId="fEdo6spH95Ws6UVGF0F3ERLJdYOoAZ5YMlGpyoARur4=" providerId="None" clId="Web-{653A9CA1-AAAF-4532-8277-B4CD65399C74}" dt="2024-09-09T07:37:21.358" v="72" actId="1076"/>
          <ac:spMkLst>
            <pc:docMk/>
            <pc:sldMk cId="2161552144" sldId="365"/>
            <ac:spMk id="394" creationId="{00000000-0000-0000-0000-000000000000}"/>
          </ac:spMkLst>
        </pc:spChg>
      </pc:sldChg>
    </pc:docChg>
  </pc:docChgLst>
  <pc:docChgLst>
    <pc:chgData name="Directie Ave-Maria basisschool" userId="fEdo6spH95Ws6UVGF0F3ERLJdYOoAZ5YMlGpyoARur4=" providerId="None" clId="Web-{C06A8287-F53E-440D-B89B-9FBA0BEA3BC5}"/>
    <pc:docChg chg="modSld">
      <pc:chgData name="Directie Ave-Maria basisschool" userId="fEdo6spH95Ws6UVGF0F3ERLJdYOoAZ5YMlGpyoARur4=" providerId="None" clId="Web-{C06A8287-F53E-440D-B89B-9FBA0BEA3BC5}" dt="2024-09-05T12:45:30.547" v="1"/>
      <pc:docMkLst>
        <pc:docMk/>
      </pc:docMkLst>
      <pc:sldChg chg="modSp">
        <pc:chgData name="Directie Ave-Maria basisschool" userId="fEdo6spH95Ws6UVGF0F3ERLJdYOoAZ5YMlGpyoARur4=" providerId="None" clId="Web-{C06A8287-F53E-440D-B89B-9FBA0BEA3BC5}" dt="2024-09-05T12:45:30.547" v="1"/>
        <pc:sldMkLst>
          <pc:docMk/>
          <pc:sldMk cId="0" sldId="265"/>
        </pc:sldMkLst>
        <pc:spChg chg="mod">
          <ac:chgData name="Directie Ave-Maria basisschool" userId="fEdo6spH95Ws6UVGF0F3ERLJdYOoAZ5YMlGpyoARur4=" providerId="None" clId="Web-{C06A8287-F53E-440D-B89B-9FBA0BEA3BC5}" dt="2024-09-05T12:45:30.547" v="1"/>
          <ac:spMkLst>
            <pc:docMk/>
            <pc:sldMk cId="0" sldId="265"/>
            <ac:spMk id="29699" creationId="{BC009747-0608-BD11-4F41-606E1B8D4273}"/>
          </ac:spMkLst>
        </pc:spChg>
      </pc:sldChg>
    </pc:docChg>
  </pc:docChgLst>
  <pc:docChgLst>
    <pc:chgData name="Dorothée Van Laethem" userId="1spXFtMJz24wu08Z5MnBxavXelcCxsGF1x+MOgo389U=" providerId="None" clId="Web-{04C751E4-4299-4129-9F61-15DDD6995A6E}"/>
    <pc:docChg chg="modSld">
      <pc:chgData name="Dorothée Van Laethem" userId="1spXFtMJz24wu08Z5MnBxavXelcCxsGF1x+MOgo389U=" providerId="None" clId="Web-{04C751E4-4299-4129-9F61-15DDD6995A6E}" dt="2024-09-04T07:09:23.103" v="23" actId="20577"/>
      <pc:docMkLst>
        <pc:docMk/>
      </pc:docMkLst>
      <pc:sldChg chg="modSp">
        <pc:chgData name="Dorothée Van Laethem" userId="1spXFtMJz24wu08Z5MnBxavXelcCxsGF1x+MOgo389U=" providerId="None" clId="Web-{04C751E4-4299-4129-9F61-15DDD6995A6E}" dt="2024-09-04T07:08:25.161" v="18" actId="20577"/>
        <pc:sldMkLst>
          <pc:docMk/>
          <pc:sldMk cId="0" sldId="328"/>
        </pc:sldMkLst>
        <pc:spChg chg="mod">
          <ac:chgData name="Dorothée Van Laethem" userId="1spXFtMJz24wu08Z5MnBxavXelcCxsGF1x+MOgo389U=" providerId="None" clId="Web-{04C751E4-4299-4129-9F61-15DDD6995A6E}" dt="2024-09-04T07:08:25.161" v="18" actId="20577"/>
          <ac:spMkLst>
            <pc:docMk/>
            <pc:sldMk cId="0" sldId="328"/>
            <ac:spMk id="36867" creationId="{0EDF1AAA-52E0-13F4-E42B-4142902872AD}"/>
          </ac:spMkLst>
        </pc:spChg>
      </pc:sldChg>
      <pc:sldChg chg="modSp">
        <pc:chgData name="Dorothée Van Laethem" userId="1spXFtMJz24wu08Z5MnBxavXelcCxsGF1x+MOgo389U=" providerId="None" clId="Web-{04C751E4-4299-4129-9F61-15DDD6995A6E}" dt="2024-09-04T07:09:23.103" v="23" actId="20577"/>
        <pc:sldMkLst>
          <pc:docMk/>
          <pc:sldMk cId="2736533015" sldId="339"/>
        </pc:sldMkLst>
        <pc:spChg chg="mod">
          <ac:chgData name="Dorothée Van Laethem" userId="1spXFtMJz24wu08Z5MnBxavXelcCxsGF1x+MOgo389U=" providerId="None" clId="Web-{04C751E4-4299-4129-9F61-15DDD6995A6E}" dt="2024-09-04T07:09:23.103" v="23" actId="20577"/>
          <ac:spMkLst>
            <pc:docMk/>
            <pc:sldMk cId="2736533015" sldId="339"/>
            <ac:spMk id="32771" creationId="{BEC55C19-2268-F710-8AC5-41F8C112435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615CF20-E40F-B537-851E-C3E7D2AC6A7E}"/>
              </a:ext>
            </a:extLst>
          </p:cNvPr>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nl-NL"/>
          </a:p>
        </p:txBody>
      </p:sp>
      <p:sp>
        <p:nvSpPr>
          <p:cNvPr id="21507" name="Rectangle 3">
            <a:extLst>
              <a:ext uri="{FF2B5EF4-FFF2-40B4-BE49-F238E27FC236}">
                <a16:creationId xmlns:a16="http://schemas.microsoft.com/office/drawing/2014/main" id="{D2B8036C-F4F5-FA46-14AE-3826EE1F8147}"/>
              </a:ext>
            </a:extLst>
          </p:cNvPr>
          <p:cNvSpPr>
            <a:spLocks noGrp="1" noChangeArrowheads="1"/>
          </p:cNvSpPr>
          <p:nvPr>
            <p:ph type="dt" sz="quarter" idx="1"/>
          </p:nvPr>
        </p:nvSpPr>
        <p:spPr bwMode="auto">
          <a:xfrm>
            <a:off x="384810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nl-NL"/>
          </a:p>
        </p:txBody>
      </p:sp>
      <p:sp>
        <p:nvSpPr>
          <p:cNvPr id="21508" name="Rectangle 4">
            <a:extLst>
              <a:ext uri="{FF2B5EF4-FFF2-40B4-BE49-F238E27FC236}">
                <a16:creationId xmlns:a16="http://schemas.microsoft.com/office/drawing/2014/main" id="{992F2124-692F-8059-F0F6-7BA46AE9FA5B}"/>
              </a:ext>
            </a:extLst>
          </p:cNvPr>
          <p:cNvSpPr>
            <a:spLocks noGrp="1" noChangeArrowheads="1"/>
          </p:cNvSpPr>
          <p:nvPr>
            <p:ph type="ftr" sz="quarter" idx="2"/>
          </p:nvPr>
        </p:nvSpPr>
        <p:spPr bwMode="auto">
          <a:xfrm>
            <a:off x="0" y="94345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nl-NL"/>
          </a:p>
        </p:txBody>
      </p:sp>
      <p:sp>
        <p:nvSpPr>
          <p:cNvPr id="21509" name="Rectangle 5">
            <a:extLst>
              <a:ext uri="{FF2B5EF4-FFF2-40B4-BE49-F238E27FC236}">
                <a16:creationId xmlns:a16="http://schemas.microsoft.com/office/drawing/2014/main" id="{9335B26C-7FC4-DEE6-491B-BF2F5ED3A087}"/>
              </a:ext>
            </a:extLst>
          </p:cNvPr>
          <p:cNvSpPr>
            <a:spLocks noGrp="1" noChangeArrowheads="1"/>
          </p:cNvSpPr>
          <p:nvPr>
            <p:ph type="sldNum" sz="quarter" idx="3"/>
          </p:nvPr>
        </p:nvSpPr>
        <p:spPr bwMode="auto">
          <a:xfrm>
            <a:off x="3848100" y="94345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73D2092E-935F-48F1-8274-A4A2407BAF48}" type="slidenum">
              <a:rPr lang="nl-NL" altLang="nl-BE"/>
              <a:pPr>
                <a:defRPr/>
              </a:pPr>
              <a:t>‹nr.›</a:t>
            </a:fld>
            <a:endParaRPr lang="nl-NL" altLang="nl-B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813" cy="49847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8100" y="0"/>
            <a:ext cx="2944813" cy="498475"/>
          </a:xfrm>
          <a:prstGeom prst="rect">
            <a:avLst/>
          </a:prstGeom>
        </p:spPr>
        <p:txBody>
          <a:bodyPr vert="horz" lIns="91440" tIns="45720" rIns="91440" bIns="45720" rtlCol="0"/>
          <a:lstStyle>
            <a:lvl1pPr algn="r">
              <a:defRPr sz="1200"/>
            </a:lvl1pPr>
          </a:lstStyle>
          <a:p>
            <a:fld id="{614784D5-F6C8-41A6-878F-D8DC24C3BCF0}" type="datetimeFigureOut">
              <a:rPr lang="nl-BE" smtClean="0"/>
              <a:t>9/09/2024</a:t>
            </a:fld>
            <a:endParaRPr lang="nl-BE"/>
          </a:p>
        </p:txBody>
      </p:sp>
      <p:sp>
        <p:nvSpPr>
          <p:cNvPr id="4" name="Tijdelijke aanduiding voor dia-afbeelding 3"/>
          <p:cNvSpPr>
            <a:spLocks noGrp="1" noRot="1" noChangeAspect="1"/>
          </p:cNvSpPr>
          <p:nvPr>
            <p:ph type="sldImg" idx="2"/>
          </p:nvPr>
        </p:nvSpPr>
        <p:spPr>
          <a:xfrm>
            <a:off x="1163638" y="1241425"/>
            <a:ext cx="4467225" cy="3351213"/>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450" y="4779963"/>
            <a:ext cx="5435600" cy="3910012"/>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2925"/>
            <a:ext cx="2944813" cy="49847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8100" y="9432925"/>
            <a:ext cx="2944813" cy="498475"/>
          </a:xfrm>
          <a:prstGeom prst="rect">
            <a:avLst/>
          </a:prstGeom>
        </p:spPr>
        <p:txBody>
          <a:bodyPr vert="horz" lIns="91440" tIns="45720" rIns="91440" bIns="45720" rtlCol="0" anchor="b"/>
          <a:lstStyle>
            <a:lvl1pPr algn="r">
              <a:defRPr sz="1200"/>
            </a:lvl1pPr>
          </a:lstStyle>
          <a:p>
            <a:fld id="{43124A13-7738-40A0-A95B-902B33F210BB}" type="slidenum">
              <a:rPr lang="nl-BE" smtClean="0"/>
              <a:t>‹nr.›</a:t>
            </a:fld>
            <a:endParaRPr lang="nl-BE"/>
          </a:p>
        </p:txBody>
      </p:sp>
    </p:spTree>
    <p:extLst>
      <p:ext uri="{BB962C8B-B14F-4D97-AF65-F5344CB8AC3E}">
        <p14:creationId xmlns:p14="http://schemas.microsoft.com/office/powerpoint/2010/main" val="291420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75aff41f1b_0_0:notes"/>
          <p:cNvSpPr>
            <a:spLocks noGrp="1" noRot="1" noChangeAspect="1"/>
          </p:cNvSpPr>
          <p:nvPr>
            <p:ph type="sldImg" idx="2"/>
          </p:nvPr>
        </p:nvSpPr>
        <p:spPr>
          <a:xfrm>
            <a:off x="1260175" y="801875"/>
            <a:ext cx="5040000" cy="4009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75aff41f1b_0_0:notes"/>
          <p:cNvSpPr txBox="1">
            <a:spLocks noGrp="1"/>
          </p:cNvSpPr>
          <p:nvPr>
            <p:ph type="body" idx="1"/>
          </p:nvPr>
        </p:nvSpPr>
        <p:spPr>
          <a:xfrm>
            <a:off x="755950" y="5078600"/>
            <a:ext cx="6047700" cy="481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2: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 name="Google Shape;290;p12: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3: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7" name="Google Shape;297;p13: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4: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7" name="Google Shape;307;p14: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5: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6" name="Google Shape;316;p15: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6: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2" name="Google Shape;342;p16: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3" name="Google Shape;353;p2: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24559ac57d_0_8: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2" name="Google Shape;382;g224559ac57d_0_8: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7: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1" name="Google Shape;391;p17: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1:notes"/>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4: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4: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8759a19957_0_5:notes"/>
          <p:cNvSpPr txBox="1">
            <a:spLocks noGrp="1"/>
          </p:cNvSpPr>
          <p:nvPr>
            <p:ph type="body" idx="1"/>
          </p:nvPr>
        </p:nvSpPr>
        <p:spPr>
          <a:xfrm>
            <a:off x="755950" y="5078600"/>
            <a:ext cx="6047700" cy="481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0" name="Google Shape;200;g28759a19957_0_5: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7: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7" name="Google Shape;227;p7: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8: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36" name="Google Shape;236;p8: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9: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44" name="Google Shape;244;p9: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0: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271" name="Google Shape;271;p10: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1:notes"/>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p11:notes"/>
          <p:cNvSpPr>
            <a:spLocks noGrp="1" noRot="1" noChangeAspect="1"/>
          </p:cNvSpPr>
          <p:nvPr>
            <p:ph type="sldImg" idx="2"/>
          </p:nvPr>
        </p:nvSpPr>
        <p:spPr>
          <a:xfrm>
            <a:off x="1108075" y="801688"/>
            <a:ext cx="5345113" cy="4010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Rond diagonale hoek rechthoek 7">
            <a:extLst>
              <a:ext uri="{FF2B5EF4-FFF2-40B4-BE49-F238E27FC236}">
                <a16:creationId xmlns:a16="http://schemas.microsoft.com/office/drawing/2014/main" id="{B6D168EF-BA36-9112-4356-B70BEEE373DB}"/>
              </a:ext>
            </a:extLst>
          </p:cNvPr>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el 7"/>
          <p:cNvSpPr>
            <a:spLocks noGrp="1"/>
          </p:cNvSpPr>
          <p:nvPr>
            <p:ph type="ctrTitle"/>
          </p:nvPr>
        </p:nvSpPr>
        <p:spPr>
          <a:xfrm>
            <a:off x="464234" y="381001"/>
            <a:ext cx="8229600" cy="2209800"/>
          </a:xfrm>
        </p:spPr>
        <p:txBody>
          <a:bodyPr lIns="45720" rIns="228600"/>
          <a:lstStyle>
            <a:lvl1pPr marL="0" algn="r">
              <a:defRPr sz="4800"/>
            </a:lvl1pPr>
            <a:extLst/>
          </a:lstStyle>
          <a:p>
            <a:r>
              <a:rPr lang="nl-NL"/>
              <a:t>Klik om de stijl te bewerken</a:t>
            </a:r>
            <a:endParaRPr lang="en-US"/>
          </a:p>
        </p:txBody>
      </p:sp>
      <p:sp>
        <p:nvSpPr>
          <p:cNvPr id="9" name="Ondertitel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nl-NL"/>
              <a:t>Klik om het opmaakprofiel van de modelondertitel te bewerken</a:t>
            </a:r>
            <a:endParaRPr lang="en-US"/>
          </a:p>
        </p:txBody>
      </p:sp>
      <p:sp>
        <p:nvSpPr>
          <p:cNvPr id="3" name="Tijdelijke aanduiding voor datum 9">
            <a:extLst>
              <a:ext uri="{FF2B5EF4-FFF2-40B4-BE49-F238E27FC236}">
                <a16:creationId xmlns:a16="http://schemas.microsoft.com/office/drawing/2014/main" id="{7410242F-B90B-E108-24F5-477C79E7B456}"/>
              </a:ext>
            </a:extLst>
          </p:cNvPr>
          <p:cNvSpPr>
            <a:spLocks noGrp="1"/>
          </p:cNvSpPr>
          <p:nvPr>
            <p:ph type="dt" sz="half" idx="10"/>
          </p:nvPr>
        </p:nvSpPr>
        <p:spPr>
          <a:xfrm>
            <a:off x="5562600" y="6508750"/>
            <a:ext cx="3001963" cy="274638"/>
          </a:xfrm>
        </p:spPr>
        <p:txBody>
          <a:bodyPr vert="horz" rtlCol="0"/>
          <a:lstStyle>
            <a:lvl1pPr>
              <a:defRPr/>
            </a:lvl1pPr>
            <a:extLst/>
          </a:lstStyle>
          <a:p>
            <a:pPr>
              <a:defRPr/>
            </a:pPr>
            <a:endParaRPr lang="nl-NL"/>
          </a:p>
        </p:txBody>
      </p:sp>
      <p:sp>
        <p:nvSpPr>
          <p:cNvPr id="4" name="Tijdelijke aanduiding voor dianummer 10">
            <a:extLst>
              <a:ext uri="{FF2B5EF4-FFF2-40B4-BE49-F238E27FC236}">
                <a16:creationId xmlns:a16="http://schemas.microsoft.com/office/drawing/2014/main" id="{861EAA44-FC84-6893-EF23-14CE46668C44}"/>
              </a:ext>
            </a:extLst>
          </p:cNvPr>
          <p:cNvSpPr>
            <a:spLocks noGrp="1"/>
          </p:cNvSpPr>
          <p:nvPr>
            <p:ph type="sldNum" sz="quarter" idx="11"/>
          </p:nvPr>
        </p:nvSpPr>
        <p:spPr>
          <a:xfrm>
            <a:off x="8639175" y="6508750"/>
            <a:ext cx="463550" cy="274638"/>
          </a:xfrm>
        </p:spPr>
        <p:txBody>
          <a:bodyPr/>
          <a:lstStyle>
            <a:lvl1pPr>
              <a:defRPr/>
            </a:lvl1pPr>
          </a:lstStyle>
          <a:p>
            <a:pPr>
              <a:defRPr/>
            </a:pPr>
            <a:fld id="{4B7C9B16-F207-4B22-8FC8-81E652096E7A}" type="slidenum">
              <a:rPr lang="nl-NL" altLang="nl-BE"/>
              <a:pPr>
                <a:defRPr/>
              </a:pPr>
              <a:t>‹nr.›</a:t>
            </a:fld>
            <a:endParaRPr lang="nl-NL" altLang="nl-BE"/>
          </a:p>
        </p:txBody>
      </p:sp>
      <p:sp>
        <p:nvSpPr>
          <p:cNvPr id="5" name="Tijdelijke aanduiding voor voettekst 11">
            <a:extLst>
              <a:ext uri="{FF2B5EF4-FFF2-40B4-BE49-F238E27FC236}">
                <a16:creationId xmlns:a16="http://schemas.microsoft.com/office/drawing/2014/main" id="{BDF2124C-320A-34F0-D66B-16FB565C586B}"/>
              </a:ext>
            </a:extLst>
          </p:cNvPr>
          <p:cNvSpPr>
            <a:spLocks noGrp="1"/>
          </p:cNvSpPr>
          <p:nvPr>
            <p:ph type="ftr" sz="quarter" idx="12"/>
          </p:nvPr>
        </p:nvSpPr>
        <p:spPr>
          <a:xfrm>
            <a:off x="1600200" y="6508750"/>
            <a:ext cx="3906838" cy="274638"/>
          </a:xfrm>
        </p:spPr>
        <p:txBody>
          <a:bodyPr vert="horz" rtlCol="0"/>
          <a:lstStyle>
            <a:lvl1pPr>
              <a:defRPr/>
            </a:lvl1pPr>
            <a:extLst/>
          </a:lstStyle>
          <a:p>
            <a:pPr>
              <a:defRPr/>
            </a:pPr>
            <a:endParaRPr lang="nl-NL"/>
          </a:p>
        </p:txBody>
      </p:sp>
    </p:spTree>
    <p:extLst>
      <p:ext uri="{BB962C8B-B14F-4D97-AF65-F5344CB8AC3E}">
        <p14:creationId xmlns:p14="http://schemas.microsoft.com/office/powerpoint/2010/main" val="1436274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voettekst 2">
            <a:extLst>
              <a:ext uri="{FF2B5EF4-FFF2-40B4-BE49-F238E27FC236}">
                <a16:creationId xmlns:a16="http://schemas.microsoft.com/office/drawing/2014/main" id="{57BBAA0C-0221-F7B7-EFDA-288F01778638}"/>
              </a:ext>
            </a:extLst>
          </p:cNvPr>
          <p:cNvSpPr>
            <a:spLocks noGrp="1"/>
          </p:cNvSpPr>
          <p:nvPr>
            <p:ph type="ftr" sz="quarter" idx="10"/>
          </p:nvPr>
        </p:nvSpPr>
        <p:spPr/>
        <p:txBody>
          <a:bodyPr/>
          <a:lstStyle>
            <a:lvl1pPr>
              <a:defRPr/>
            </a:lvl1pPr>
          </a:lstStyle>
          <a:p>
            <a:pPr>
              <a:defRPr/>
            </a:pPr>
            <a:endParaRPr lang="nl-NL"/>
          </a:p>
        </p:txBody>
      </p:sp>
      <p:sp>
        <p:nvSpPr>
          <p:cNvPr id="5" name="Tijdelijke aanduiding voor datum 13">
            <a:extLst>
              <a:ext uri="{FF2B5EF4-FFF2-40B4-BE49-F238E27FC236}">
                <a16:creationId xmlns:a16="http://schemas.microsoft.com/office/drawing/2014/main" id="{863EED65-E42D-8BC8-4E6C-3962BABCFDA1}"/>
              </a:ext>
            </a:extLst>
          </p:cNvPr>
          <p:cNvSpPr>
            <a:spLocks noGrp="1"/>
          </p:cNvSpPr>
          <p:nvPr>
            <p:ph type="dt" sz="half" idx="11"/>
          </p:nvPr>
        </p:nvSpPr>
        <p:spPr/>
        <p:txBody>
          <a:bodyPr/>
          <a:lstStyle>
            <a:lvl1pPr>
              <a:defRPr/>
            </a:lvl1pPr>
          </a:lstStyle>
          <a:p>
            <a:pPr>
              <a:defRPr/>
            </a:pPr>
            <a:endParaRPr lang="nl-NL"/>
          </a:p>
        </p:txBody>
      </p:sp>
      <p:sp>
        <p:nvSpPr>
          <p:cNvPr id="6" name="Tijdelijke aanduiding voor dianummer 22">
            <a:extLst>
              <a:ext uri="{FF2B5EF4-FFF2-40B4-BE49-F238E27FC236}">
                <a16:creationId xmlns:a16="http://schemas.microsoft.com/office/drawing/2014/main" id="{F850CF2C-0849-3F5E-D6A9-43A30E4C3EA4}"/>
              </a:ext>
            </a:extLst>
          </p:cNvPr>
          <p:cNvSpPr>
            <a:spLocks noGrp="1"/>
          </p:cNvSpPr>
          <p:nvPr>
            <p:ph type="sldNum" sz="quarter" idx="12"/>
          </p:nvPr>
        </p:nvSpPr>
        <p:spPr/>
        <p:txBody>
          <a:bodyPr/>
          <a:lstStyle>
            <a:lvl1pPr>
              <a:defRPr/>
            </a:lvl1pPr>
          </a:lstStyle>
          <a:p>
            <a:pPr>
              <a:defRPr/>
            </a:pPr>
            <a:fld id="{2AE2EFE4-AC06-430F-B75F-807B8B8CA22C}" type="slidenum">
              <a:rPr lang="nl-NL" altLang="nl-BE"/>
              <a:pPr>
                <a:defRPr/>
              </a:pPr>
              <a:t>‹nr.›</a:t>
            </a:fld>
            <a:endParaRPr lang="nl-NL" altLang="nl-BE"/>
          </a:p>
        </p:txBody>
      </p:sp>
    </p:spTree>
    <p:extLst>
      <p:ext uri="{BB962C8B-B14F-4D97-AF65-F5344CB8AC3E}">
        <p14:creationId xmlns:p14="http://schemas.microsoft.com/office/powerpoint/2010/main" val="3840801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lvl1pPr algn="l">
              <a:defRPr/>
            </a:lvl1pPr>
            <a:extLst/>
          </a:lstStyle>
          <a:p>
            <a:r>
              <a:rPr lang="nl-NL"/>
              <a:t>Klik om de stijl te bewerken</a:t>
            </a:r>
            <a:endParaRPr lang="en-US"/>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voettekst 2">
            <a:extLst>
              <a:ext uri="{FF2B5EF4-FFF2-40B4-BE49-F238E27FC236}">
                <a16:creationId xmlns:a16="http://schemas.microsoft.com/office/drawing/2014/main" id="{C00E5037-95B3-A3F0-884A-1E4748322D7C}"/>
              </a:ext>
            </a:extLst>
          </p:cNvPr>
          <p:cNvSpPr>
            <a:spLocks noGrp="1"/>
          </p:cNvSpPr>
          <p:nvPr>
            <p:ph type="ftr" sz="quarter" idx="10"/>
          </p:nvPr>
        </p:nvSpPr>
        <p:spPr/>
        <p:txBody>
          <a:bodyPr/>
          <a:lstStyle>
            <a:lvl1pPr>
              <a:defRPr/>
            </a:lvl1pPr>
          </a:lstStyle>
          <a:p>
            <a:pPr>
              <a:defRPr/>
            </a:pPr>
            <a:endParaRPr lang="nl-NL"/>
          </a:p>
        </p:txBody>
      </p:sp>
      <p:sp>
        <p:nvSpPr>
          <p:cNvPr id="5" name="Tijdelijke aanduiding voor datum 13">
            <a:extLst>
              <a:ext uri="{FF2B5EF4-FFF2-40B4-BE49-F238E27FC236}">
                <a16:creationId xmlns:a16="http://schemas.microsoft.com/office/drawing/2014/main" id="{437EE25C-EA5A-2DD4-B0EE-603271513EA5}"/>
              </a:ext>
            </a:extLst>
          </p:cNvPr>
          <p:cNvSpPr>
            <a:spLocks noGrp="1"/>
          </p:cNvSpPr>
          <p:nvPr>
            <p:ph type="dt" sz="half" idx="11"/>
          </p:nvPr>
        </p:nvSpPr>
        <p:spPr/>
        <p:txBody>
          <a:bodyPr/>
          <a:lstStyle>
            <a:lvl1pPr>
              <a:defRPr/>
            </a:lvl1pPr>
          </a:lstStyle>
          <a:p>
            <a:pPr>
              <a:defRPr/>
            </a:pPr>
            <a:endParaRPr lang="nl-NL"/>
          </a:p>
        </p:txBody>
      </p:sp>
      <p:sp>
        <p:nvSpPr>
          <p:cNvPr id="6" name="Tijdelijke aanduiding voor dianummer 22">
            <a:extLst>
              <a:ext uri="{FF2B5EF4-FFF2-40B4-BE49-F238E27FC236}">
                <a16:creationId xmlns:a16="http://schemas.microsoft.com/office/drawing/2014/main" id="{35E9540B-F64A-1A1E-5CA8-7C0FDF08E072}"/>
              </a:ext>
            </a:extLst>
          </p:cNvPr>
          <p:cNvSpPr>
            <a:spLocks noGrp="1"/>
          </p:cNvSpPr>
          <p:nvPr>
            <p:ph type="sldNum" sz="quarter" idx="12"/>
          </p:nvPr>
        </p:nvSpPr>
        <p:spPr/>
        <p:txBody>
          <a:bodyPr/>
          <a:lstStyle>
            <a:lvl1pPr>
              <a:defRPr/>
            </a:lvl1pPr>
          </a:lstStyle>
          <a:p>
            <a:pPr>
              <a:defRPr/>
            </a:pPr>
            <a:fld id="{47607703-B3BD-4619-9CEA-2BAA6138E9C1}" type="slidenum">
              <a:rPr lang="nl-NL" altLang="nl-BE"/>
              <a:pPr>
                <a:defRPr/>
              </a:pPr>
              <a:t>‹nr.›</a:t>
            </a:fld>
            <a:endParaRPr lang="nl-NL" altLang="nl-BE"/>
          </a:p>
        </p:txBody>
      </p:sp>
    </p:spTree>
    <p:extLst>
      <p:ext uri="{BB962C8B-B14F-4D97-AF65-F5344CB8AC3E}">
        <p14:creationId xmlns:p14="http://schemas.microsoft.com/office/powerpoint/2010/main" val="1488212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
        <p:cNvGrpSpPr/>
        <p:nvPr/>
      </p:nvGrpSpPr>
      <p:grpSpPr>
        <a:xfrm>
          <a:off x="0" y="0"/>
          <a:ext cx="0" cy="0"/>
          <a:chOff x="0" y="0"/>
          <a:chExt cx="0" cy="0"/>
        </a:xfrm>
      </p:grpSpPr>
      <p:sp>
        <p:nvSpPr>
          <p:cNvPr id="23" name="Google Shape;23;p19"/>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 name="Google Shape;24;p19"/>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 name="Google Shape;25;p19"/>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833684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20"/>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3543"/>
              <a:buFont typeface="Trebuchet MS"/>
              <a:buNone/>
              <a:defRPr sz="27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 name="Google Shape;28;p20"/>
          <p:cNvSpPr txBox="1">
            <a:spLocks noGrp="1"/>
          </p:cNvSpPr>
          <p:nvPr>
            <p:ph type="body" idx="1"/>
          </p:nvPr>
        </p:nvSpPr>
        <p:spPr>
          <a:xfrm>
            <a:off x="508000" y="2160590"/>
            <a:ext cx="6447420" cy="3880652"/>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29" name="Google Shape;29;p20"/>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 name="Google Shape;30;p20"/>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 name="Google Shape;31;p20"/>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1536424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2"/>
        <p:cNvGrpSpPr/>
        <p:nvPr/>
      </p:nvGrpSpPr>
      <p:grpSpPr>
        <a:xfrm>
          <a:off x="0" y="0"/>
          <a:ext cx="0" cy="0"/>
          <a:chOff x="0" y="0"/>
          <a:chExt cx="0" cy="0"/>
        </a:xfrm>
      </p:grpSpPr>
      <p:sp>
        <p:nvSpPr>
          <p:cNvPr id="33" name="Google Shape;33;p21"/>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4" name="Google Shape;34;p21"/>
          <p:cNvSpPr txBox="1">
            <a:spLocks noGrp="1"/>
          </p:cNvSpPr>
          <p:nvPr>
            <p:ph type="body" idx="1"/>
          </p:nvPr>
        </p:nvSpPr>
        <p:spPr>
          <a:xfrm>
            <a:off x="508001" y="2160589"/>
            <a:ext cx="3137973" cy="3880652"/>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35" name="Google Shape;35;p21"/>
          <p:cNvSpPr txBox="1">
            <a:spLocks noGrp="1"/>
          </p:cNvSpPr>
          <p:nvPr>
            <p:ph type="body" idx="2"/>
          </p:nvPr>
        </p:nvSpPr>
        <p:spPr>
          <a:xfrm>
            <a:off x="3817478" y="2160590"/>
            <a:ext cx="3137973" cy="3880652"/>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36" name="Google Shape;36;p21"/>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7" name="Google Shape;37;p21"/>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8" name="Google Shape;38;p21"/>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334997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9"/>
        <p:cNvGrpSpPr/>
        <p:nvPr/>
      </p:nvGrpSpPr>
      <p:grpSpPr>
        <a:xfrm>
          <a:off x="0" y="0"/>
          <a:ext cx="0" cy="0"/>
          <a:chOff x="0" y="0"/>
          <a:chExt cx="0" cy="0"/>
        </a:xfrm>
      </p:grpSpPr>
      <p:sp>
        <p:nvSpPr>
          <p:cNvPr id="40" name="Google Shape;40;p22"/>
          <p:cNvSpPr txBox="1">
            <a:spLocks noGrp="1"/>
          </p:cNvSpPr>
          <p:nvPr>
            <p:ph type="title"/>
          </p:nvPr>
        </p:nvSpPr>
        <p:spPr>
          <a:xfrm>
            <a:off x="508000" y="1498604"/>
            <a:ext cx="2890822" cy="1278582"/>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1968"/>
              <a:buFont typeface="Trebuchet MS"/>
              <a:buNone/>
              <a:defRPr sz="15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 name="Google Shape;41;p22"/>
          <p:cNvSpPr txBox="1">
            <a:spLocks noGrp="1"/>
          </p:cNvSpPr>
          <p:nvPr>
            <p:ph type="body" idx="1"/>
          </p:nvPr>
        </p:nvSpPr>
        <p:spPr>
          <a:xfrm>
            <a:off x="3570346" y="514925"/>
            <a:ext cx="3385124" cy="5526370"/>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42" name="Google Shape;42;p22"/>
          <p:cNvSpPr txBox="1">
            <a:spLocks noGrp="1"/>
          </p:cNvSpPr>
          <p:nvPr>
            <p:ph type="body" idx="2"/>
          </p:nvPr>
        </p:nvSpPr>
        <p:spPr>
          <a:xfrm>
            <a:off x="508000" y="2777069"/>
            <a:ext cx="2890822" cy="2584380"/>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102"/>
              <a:buNone/>
              <a:defRPr sz="1050"/>
            </a:lvl1pPr>
            <a:lvl2pPr marL="696864" lvl="1" indent="-174216" algn="l" rtl="0">
              <a:spcBef>
                <a:spcPts val="750"/>
              </a:spcBef>
              <a:spcAft>
                <a:spcPts val="0"/>
              </a:spcAft>
              <a:buSzPts val="1102"/>
              <a:buNone/>
              <a:defRPr sz="1050"/>
            </a:lvl2pPr>
            <a:lvl3pPr marL="1045296" lvl="2" indent="-174216" algn="l" rtl="0">
              <a:spcBef>
                <a:spcPts val="750"/>
              </a:spcBef>
              <a:spcAft>
                <a:spcPts val="0"/>
              </a:spcAft>
              <a:buSzPts val="945"/>
              <a:buNone/>
              <a:defRPr sz="900"/>
            </a:lvl3pPr>
            <a:lvl4pPr marL="1393728" lvl="3" indent="-174216" algn="l" rtl="0">
              <a:spcBef>
                <a:spcPts val="750"/>
              </a:spcBef>
              <a:spcAft>
                <a:spcPts val="0"/>
              </a:spcAft>
              <a:buSzPts val="787"/>
              <a:buNone/>
              <a:defRPr sz="750"/>
            </a:lvl4pPr>
            <a:lvl5pPr marL="1742161" lvl="4" indent="-174216" algn="l" rtl="0">
              <a:spcBef>
                <a:spcPts val="750"/>
              </a:spcBef>
              <a:spcAft>
                <a:spcPts val="0"/>
              </a:spcAft>
              <a:buSzPts val="787"/>
              <a:buNone/>
              <a:defRPr sz="750"/>
            </a:lvl5pPr>
            <a:lvl6pPr marL="2090593" lvl="5" indent="-174216" algn="l" rtl="0">
              <a:spcBef>
                <a:spcPts val="750"/>
              </a:spcBef>
              <a:spcAft>
                <a:spcPts val="0"/>
              </a:spcAft>
              <a:buSzPts val="787"/>
              <a:buNone/>
              <a:defRPr sz="750"/>
            </a:lvl6pPr>
            <a:lvl7pPr marL="2439025" lvl="6" indent="-174216" algn="l" rtl="0">
              <a:spcBef>
                <a:spcPts val="750"/>
              </a:spcBef>
              <a:spcAft>
                <a:spcPts val="0"/>
              </a:spcAft>
              <a:buSzPts val="787"/>
              <a:buNone/>
              <a:defRPr sz="750"/>
            </a:lvl7pPr>
            <a:lvl8pPr marL="2787457" lvl="7" indent="-174216" algn="l" rtl="0">
              <a:spcBef>
                <a:spcPts val="750"/>
              </a:spcBef>
              <a:spcAft>
                <a:spcPts val="0"/>
              </a:spcAft>
              <a:buSzPts val="787"/>
              <a:buNone/>
              <a:defRPr sz="750"/>
            </a:lvl8pPr>
            <a:lvl9pPr marL="3135889" lvl="8" indent="-174216" algn="l" rtl="0">
              <a:spcBef>
                <a:spcPts val="750"/>
              </a:spcBef>
              <a:spcAft>
                <a:spcPts val="0"/>
              </a:spcAft>
              <a:buSzPts val="787"/>
              <a:buNone/>
              <a:defRPr sz="750"/>
            </a:lvl9pPr>
          </a:lstStyle>
          <a:p>
            <a:endParaRPr/>
          </a:p>
        </p:txBody>
      </p:sp>
      <p:sp>
        <p:nvSpPr>
          <p:cNvPr id="43" name="Google Shape;43;p22"/>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 name="Google Shape;44;p22"/>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 name="Google Shape;45;p22"/>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1124122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46"/>
        <p:cNvGrpSpPr/>
        <p:nvPr/>
      </p:nvGrpSpPr>
      <p:grpSpPr>
        <a:xfrm>
          <a:off x="0" y="0"/>
          <a:ext cx="0" cy="0"/>
          <a:chOff x="0" y="0"/>
          <a:chExt cx="0" cy="0"/>
        </a:xfrm>
      </p:grpSpPr>
      <p:grpSp>
        <p:nvGrpSpPr>
          <p:cNvPr id="47" name="Google Shape;47;p23"/>
          <p:cNvGrpSpPr/>
          <p:nvPr/>
        </p:nvGrpSpPr>
        <p:grpSpPr>
          <a:xfrm>
            <a:off x="-78" y="-8466"/>
            <a:ext cx="9144042" cy="6866488"/>
            <a:chOff x="-104" y="-8467"/>
            <a:chExt cx="12192237" cy="6866580"/>
          </a:xfrm>
        </p:grpSpPr>
        <p:cxnSp>
          <p:nvCxnSpPr>
            <p:cNvPr id="48" name="Google Shape;48;p23"/>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49" name="Google Shape;49;p23"/>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50" name="Google Shape;50;p2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0"/>
              </a:schemeClr>
            </a:solidFill>
            <a:ln>
              <a:noFill/>
            </a:ln>
          </p:spPr>
        </p:sp>
        <p:sp>
          <p:nvSpPr>
            <p:cNvPr id="51" name="Google Shape;51;p23"/>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52" name="Google Shape;52;p23"/>
            <p:cNvSpPr/>
            <p:nvPr/>
          </p:nvSpPr>
          <p:spPr>
            <a:xfrm>
              <a:off x="8932333" y="3048000"/>
              <a:ext cx="3259800" cy="3810000"/>
            </a:xfrm>
            <a:prstGeom prst="triangle">
              <a:avLst>
                <a:gd name="adj" fmla="val 100000"/>
              </a:avLst>
            </a:prstGeom>
            <a:solidFill>
              <a:schemeClr val="accent2">
                <a:alpha val="717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3"/>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sp>
        <p:sp>
          <p:nvSpPr>
            <p:cNvPr id="54" name="Google Shape;54;p23"/>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4"/>
            </a:solidFill>
            <a:ln>
              <a:noFill/>
            </a:ln>
          </p:spPr>
        </p:sp>
        <p:sp>
          <p:nvSpPr>
            <p:cNvPr id="55" name="Google Shape;55;p23"/>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9"/>
              </a:schemeClr>
            </a:solidFill>
            <a:ln>
              <a:noFill/>
            </a:ln>
          </p:spPr>
        </p:sp>
        <p:sp>
          <p:nvSpPr>
            <p:cNvPr id="56" name="Google Shape;56;p23"/>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3"/>
            <p:cNvSpPr/>
            <p:nvPr/>
          </p:nvSpPr>
          <p:spPr>
            <a:xfrm rot="10800000">
              <a:off x="-104" y="54"/>
              <a:ext cx="842700" cy="5666100"/>
            </a:xfrm>
            <a:prstGeom prst="triangle">
              <a:avLst>
                <a:gd name="adj" fmla="val 100000"/>
              </a:avLst>
            </a:prstGeom>
            <a:solidFill>
              <a:schemeClr val="accent1">
                <a:alpha val="847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23"/>
          <p:cNvSpPr txBox="1">
            <a:spLocks noGrp="1"/>
          </p:cNvSpPr>
          <p:nvPr>
            <p:ph type="ctrTitle"/>
          </p:nvPr>
        </p:nvSpPr>
        <p:spPr>
          <a:xfrm>
            <a:off x="1130300" y="2404534"/>
            <a:ext cx="5825313" cy="1646263"/>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Clr>
                <a:schemeClr val="accent1"/>
              </a:buClr>
              <a:buSzPts val="5314"/>
              <a:buFont typeface="Trebuchet MS"/>
              <a:buNone/>
              <a:defRPr sz="4050">
                <a:solidFill>
                  <a:schemeClr val="accen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23"/>
          <p:cNvSpPr txBox="1">
            <a:spLocks noGrp="1"/>
          </p:cNvSpPr>
          <p:nvPr>
            <p:ph type="subTitle" idx="1"/>
          </p:nvPr>
        </p:nvSpPr>
        <p:spPr>
          <a:xfrm>
            <a:off x="1130300" y="4050834"/>
            <a:ext cx="5825313" cy="1096783"/>
          </a:xfrm>
          <a:prstGeom prst="rect">
            <a:avLst/>
          </a:prstGeom>
          <a:noFill/>
          <a:ln>
            <a:noFill/>
          </a:ln>
        </p:spPr>
        <p:txBody>
          <a:bodyPr spcFirstLastPara="1" wrap="square" lIns="91425" tIns="45700" rIns="91425" bIns="45700" anchor="t" anchorCtr="0">
            <a:normAutofit/>
          </a:bodyPr>
          <a:lstStyle>
            <a:lvl1pPr lvl="0" algn="r" rtl="0">
              <a:spcBef>
                <a:spcPts val="750"/>
              </a:spcBef>
              <a:spcAft>
                <a:spcPts val="0"/>
              </a:spcAft>
              <a:buSzPts val="1417"/>
              <a:buNone/>
              <a:defRPr>
                <a:solidFill>
                  <a:srgbClr val="7F7F7F"/>
                </a:solidFill>
              </a:defRPr>
            </a:lvl1pPr>
            <a:lvl2pPr lvl="1" algn="ctr" rtl="0">
              <a:spcBef>
                <a:spcPts val="750"/>
              </a:spcBef>
              <a:spcAft>
                <a:spcPts val="0"/>
              </a:spcAft>
              <a:buSzPts val="1260"/>
              <a:buNone/>
              <a:defRPr>
                <a:solidFill>
                  <a:srgbClr val="888888"/>
                </a:solidFill>
              </a:defRPr>
            </a:lvl2pPr>
            <a:lvl3pPr lvl="2" algn="ctr" rtl="0">
              <a:spcBef>
                <a:spcPts val="750"/>
              </a:spcBef>
              <a:spcAft>
                <a:spcPts val="0"/>
              </a:spcAft>
              <a:buSzPts val="1102"/>
              <a:buNone/>
              <a:defRPr>
                <a:solidFill>
                  <a:srgbClr val="888888"/>
                </a:solidFill>
              </a:defRPr>
            </a:lvl3pPr>
            <a:lvl4pPr lvl="3" algn="ctr" rtl="0">
              <a:spcBef>
                <a:spcPts val="750"/>
              </a:spcBef>
              <a:spcAft>
                <a:spcPts val="0"/>
              </a:spcAft>
              <a:buSzPts val="945"/>
              <a:buNone/>
              <a:defRPr>
                <a:solidFill>
                  <a:srgbClr val="888888"/>
                </a:solidFill>
              </a:defRPr>
            </a:lvl4pPr>
            <a:lvl5pPr lvl="4" algn="ctr" rtl="0">
              <a:spcBef>
                <a:spcPts val="750"/>
              </a:spcBef>
              <a:spcAft>
                <a:spcPts val="0"/>
              </a:spcAft>
              <a:buSzPts val="945"/>
              <a:buNone/>
              <a:defRPr>
                <a:solidFill>
                  <a:srgbClr val="888888"/>
                </a:solidFill>
              </a:defRPr>
            </a:lvl5pPr>
            <a:lvl6pPr lvl="5" algn="ctr" rtl="0">
              <a:spcBef>
                <a:spcPts val="750"/>
              </a:spcBef>
              <a:spcAft>
                <a:spcPts val="0"/>
              </a:spcAft>
              <a:buSzPts val="945"/>
              <a:buNone/>
              <a:defRPr>
                <a:solidFill>
                  <a:srgbClr val="888888"/>
                </a:solidFill>
              </a:defRPr>
            </a:lvl6pPr>
            <a:lvl7pPr lvl="6" algn="ctr" rtl="0">
              <a:spcBef>
                <a:spcPts val="750"/>
              </a:spcBef>
              <a:spcAft>
                <a:spcPts val="0"/>
              </a:spcAft>
              <a:buSzPts val="945"/>
              <a:buNone/>
              <a:defRPr>
                <a:solidFill>
                  <a:srgbClr val="888888"/>
                </a:solidFill>
              </a:defRPr>
            </a:lvl7pPr>
            <a:lvl8pPr lvl="7" algn="ctr" rtl="0">
              <a:spcBef>
                <a:spcPts val="750"/>
              </a:spcBef>
              <a:spcAft>
                <a:spcPts val="0"/>
              </a:spcAft>
              <a:buSzPts val="945"/>
              <a:buNone/>
              <a:defRPr>
                <a:solidFill>
                  <a:srgbClr val="888888"/>
                </a:solidFill>
              </a:defRPr>
            </a:lvl8pPr>
            <a:lvl9pPr lvl="8" algn="ctr" rtl="0">
              <a:spcBef>
                <a:spcPts val="750"/>
              </a:spcBef>
              <a:spcAft>
                <a:spcPts val="0"/>
              </a:spcAft>
              <a:buSzPts val="945"/>
              <a:buNone/>
              <a:defRPr>
                <a:solidFill>
                  <a:srgbClr val="888888"/>
                </a:solidFill>
              </a:defRPr>
            </a:lvl9pPr>
          </a:lstStyle>
          <a:p>
            <a:endParaRPr/>
          </a:p>
        </p:txBody>
      </p:sp>
      <p:sp>
        <p:nvSpPr>
          <p:cNvPr id="60" name="Google Shape;60;p23"/>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 name="Google Shape;61;p23"/>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23"/>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2965085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508001" y="2700867"/>
            <a:ext cx="6447420" cy="1826701"/>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3936"/>
              <a:buFont typeface="Trebuchet MS"/>
              <a:buNone/>
              <a:defRPr sz="30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24"/>
          <p:cNvSpPr txBox="1">
            <a:spLocks noGrp="1"/>
          </p:cNvSpPr>
          <p:nvPr>
            <p:ph type="body" idx="1"/>
          </p:nvPr>
        </p:nvSpPr>
        <p:spPr>
          <a:xfrm>
            <a:off x="508001" y="4527448"/>
            <a:ext cx="6447420" cy="860281"/>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574"/>
              <a:buNone/>
              <a:defRPr sz="1500">
                <a:solidFill>
                  <a:srgbClr val="7F7F7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66" name="Google Shape;66;p24"/>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24"/>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p24"/>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226357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9"/>
        <p:cNvGrpSpPr/>
        <p:nvPr/>
      </p:nvGrpSpPr>
      <p:grpSpPr>
        <a:xfrm>
          <a:off x="0" y="0"/>
          <a:ext cx="0" cy="0"/>
          <a:chOff x="0" y="0"/>
          <a:chExt cx="0" cy="0"/>
        </a:xfrm>
      </p:grpSpPr>
      <p:sp>
        <p:nvSpPr>
          <p:cNvPr id="70" name="Google Shape;70;p25"/>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3543"/>
              <a:buFont typeface="Trebuchet MS"/>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p25"/>
          <p:cNvSpPr txBox="1">
            <a:spLocks noGrp="1"/>
          </p:cNvSpPr>
          <p:nvPr>
            <p:ph type="body" idx="1"/>
          </p:nvPr>
        </p:nvSpPr>
        <p:spPr>
          <a:xfrm>
            <a:off x="506809" y="2160983"/>
            <a:ext cx="3139116" cy="576151"/>
          </a:xfrm>
          <a:prstGeom prst="rect">
            <a:avLst/>
          </a:prstGeom>
          <a:noFill/>
          <a:ln>
            <a:noFill/>
          </a:ln>
        </p:spPr>
        <p:txBody>
          <a:bodyPr spcFirstLastPara="1" wrap="square" lIns="91425" tIns="45700" rIns="91425" bIns="45700" anchor="b" anchorCtr="0">
            <a:noAutofit/>
          </a:bodyPr>
          <a:lstStyle>
            <a:lvl1pPr marL="348432" lvl="0" indent="-174216" algn="l" rtl="0">
              <a:spcBef>
                <a:spcPts val="750"/>
              </a:spcBef>
              <a:spcAft>
                <a:spcPts val="0"/>
              </a:spcAft>
              <a:buSzPts val="1890"/>
              <a:buNone/>
              <a:defRPr sz="1800" b="0"/>
            </a:lvl1pPr>
            <a:lvl2pPr marL="696864" lvl="1" indent="-174216" algn="l" rtl="0">
              <a:spcBef>
                <a:spcPts val="750"/>
              </a:spcBef>
              <a:spcAft>
                <a:spcPts val="0"/>
              </a:spcAft>
              <a:buSzPts val="1574"/>
              <a:buNone/>
              <a:defRPr sz="1500" b="1"/>
            </a:lvl2pPr>
            <a:lvl3pPr marL="1045296" lvl="2" indent="-174216" algn="l" rtl="0">
              <a:spcBef>
                <a:spcPts val="750"/>
              </a:spcBef>
              <a:spcAft>
                <a:spcPts val="0"/>
              </a:spcAft>
              <a:buSzPts val="1417"/>
              <a:buNone/>
              <a:defRPr sz="1349" b="1"/>
            </a:lvl3pPr>
            <a:lvl4pPr marL="1393728" lvl="3" indent="-174216" algn="l" rtl="0">
              <a:spcBef>
                <a:spcPts val="750"/>
              </a:spcBef>
              <a:spcAft>
                <a:spcPts val="0"/>
              </a:spcAft>
              <a:buSzPts val="1260"/>
              <a:buNone/>
              <a:defRPr sz="1200" b="1"/>
            </a:lvl4pPr>
            <a:lvl5pPr marL="1742161" lvl="4" indent="-174216" algn="l" rtl="0">
              <a:spcBef>
                <a:spcPts val="750"/>
              </a:spcBef>
              <a:spcAft>
                <a:spcPts val="0"/>
              </a:spcAft>
              <a:buSzPts val="1260"/>
              <a:buNone/>
              <a:defRPr sz="1200" b="1"/>
            </a:lvl5pPr>
            <a:lvl6pPr marL="2090593" lvl="5" indent="-174216" algn="l" rtl="0">
              <a:spcBef>
                <a:spcPts val="750"/>
              </a:spcBef>
              <a:spcAft>
                <a:spcPts val="0"/>
              </a:spcAft>
              <a:buSzPts val="1260"/>
              <a:buNone/>
              <a:defRPr sz="1200" b="1"/>
            </a:lvl6pPr>
            <a:lvl7pPr marL="2439025" lvl="6" indent="-174216" algn="l" rtl="0">
              <a:spcBef>
                <a:spcPts val="750"/>
              </a:spcBef>
              <a:spcAft>
                <a:spcPts val="0"/>
              </a:spcAft>
              <a:buSzPts val="1260"/>
              <a:buNone/>
              <a:defRPr sz="1200" b="1"/>
            </a:lvl7pPr>
            <a:lvl8pPr marL="2787457" lvl="7" indent="-174216" algn="l" rtl="0">
              <a:spcBef>
                <a:spcPts val="750"/>
              </a:spcBef>
              <a:spcAft>
                <a:spcPts val="0"/>
              </a:spcAft>
              <a:buSzPts val="1260"/>
              <a:buNone/>
              <a:defRPr sz="1200" b="1"/>
            </a:lvl8pPr>
            <a:lvl9pPr marL="3135889" lvl="8" indent="-174216" algn="l" rtl="0">
              <a:spcBef>
                <a:spcPts val="750"/>
              </a:spcBef>
              <a:spcAft>
                <a:spcPts val="0"/>
              </a:spcAft>
              <a:buSzPts val="1260"/>
              <a:buNone/>
              <a:defRPr sz="1200" b="1"/>
            </a:lvl9pPr>
          </a:lstStyle>
          <a:p>
            <a:endParaRPr/>
          </a:p>
        </p:txBody>
      </p:sp>
      <p:sp>
        <p:nvSpPr>
          <p:cNvPr id="72" name="Google Shape;72;p25"/>
          <p:cNvSpPr txBox="1">
            <a:spLocks noGrp="1"/>
          </p:cNvSpPr>
          <p:nvPr>
            <p:ph type="body" idx="2"/>
          </p:nvPr>
        </p:nvSpPr>
        <p:spPr>
          <a:xfrm>
            <a:off x="506809" y="2737245"/>
            <a:ext cx="3139116" cy="3304228"/>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73" name="Google Shape;73;p25"/>
          <p:cNvSpPr txBox="1">
            <a:spLocks noGrp="1"/>
          </p:cNvSpPr>
          <p:nvPr>
            <p:ph type="body" idx="3"/>
          </p:nvPr>
        </p:nvSpPr>
        <p:spPr>
          <a:xfrm>
            <a:off x="3816287" y="2160983"/>
            <a:ext cx="3139116" cy="576151"/>
          </a:xfrm>
          <a:prstGeom prst="rect">
            <a:avLst/>
          </a:prstGeom>
          <a:noFill/>
          <a:ln>
            <a:noFill/>
          </a:ln>
        </p:spPr>
        <p:txBody>
          <a:bodyPr spcFirstLastPara="1" wrap="square" lIns="91425" tIns="45700" rIns="91425" bIns="45700" anchor="b" anchorCtr="0">
            <a:noAutofit/>
          </a:bodyPr>
          <a:lstStyle>
            <a:lvl1pPr marL="348432" lvl="0" indent="-174216" algn="l" rtl="0">
              <a:spcBef>
                <a:spcPts val="750"/>
              </a:spcBef>
              <a:spcAft>
                <a:spcPts val="0"/>
              </a:spcAft>
              <a:buSzPts val="1890"/>
              <a:buNone/>
              <a:defRPr sz="1800" b="0"/>
            </a:lvl1pPr>
            <a:lvl2pPr marL="696864" lvl="1" indent="-174216" algn="l" rtl="0">
              <a:spcBef>
                <a:spcPts val="750"/>
              </a:spcBef>
              <a:spcAft>
                <a:spcPts val="0"/>
              </a:spcAft>
              <a:buSzPts val="1574"/>
              <a:buNone/>
              <a:defRPr sz="1500" b="1"/>
            </a:lvl2pPr>
            <a:lvl3pPr marL="1045296" lvl="2" indent="-174216" algn="l" rtl="0">
              <a:spcBef>
                <a:spcPts val="750"/>
              </a:spcBef>
              <a:spcAft>
                <a:spcPts val="0"/>
              </a:spcAft>
              <a:buSzPts val="1417"/>
              <a:buNone/>
              <a:defRPr sz="1349" b="1"/>
            </a:lvl3pPr>
            <a:lvl4pPr marL="1393728" lvl="3" indent="-174216" algn="l" rtl="0">
              <a:spcBef>
                <a:spcPts val="750"/>
              </a:spcBef>
              <a:spcAft>
                <a:spcPts val="0"/>
              </a:spcAft>
              <a:buSzPts val="1260"/>
              <a:buNone/>
              <a:defRPr sz="1200" b="1"/>
            </a:lvl4pPr>
            <a:lvl5pPr marL="1742161" lvl="4" indent="-174216" algn="l" rtl="0">
              <a:spcBef>
                <a:spcPts val="750"/>
              </a:spcBef>
              <a:spcAft>
                <a:spcPts val="0"/>
              </a:spcAft>
              <a:buSzPts val="1260"/>
              <a:buNone/>
              <a:defRPr sz="1200" b="1"/>
            </a:lvl5pPr>
            <a:lvl6pPr marL="2090593" lvl="5" indent="-174216" algn="l" rtl="0">
              <a:spcBef>
                <a:spcPts val="750"/>
              </a:spcBef>
              <a:spcAft>
                <a:spcPts val="0"/>
              </a:spcAft>
              <a:buSzPts val="1260"/>
              <a:buNone/>
              <a:defRPr sz="1200" b="1"/>
            </a:lvl6pPr>
            <a:lvl7pPr marL="2439025" lvl="6" indent="-174216" algn="l" rtl="0">
              <a:spcBef>
                <a:spcPts val="750"/>
              </a:spcBef>
              <a:spcAft>
                <a:spcPts val="0"/>
              </a:spcAft>
              <a:buSzPts val="1260"/>
              <a:buNone/>
              <a:defRPr sz="1200" b="1"/>
            </a:lvl7pPr>
            <a:lvl8pPr marL="2787457" lvl="7" indent="-174216" algn="l" rtl="0">
              <a:spcBef>
                <a:spcPts val="750"/>
              </a:spcBef>
              <a:spcAft>
                <a:spcPts val="0"/>
              </a:spcAft>
              <a:buSzPts val="1260"/>
              <a:buNone/>
              <a:defRPr sz="1200" b="1"/>
            </a:lvl8pPr>
            <a:lvl9pPr marL="3135889" lvl="8" indent="-174216" algn="l" rtl="0">
              <a:spcBef>
                <a:spcPts val="750"/>
              </a:spcBef>
              <a:spcAft>
                <a:spcPts val="0"/>
              </a:spcAft>
              <a:buSzPts val="1260"/>
              <a:buNone/>
              <a:defRPr sz="1200" b="1"/>
            </a:lvl9pPr>
          </a:lstStyle>
          <a:p>
            <a:endParaRPr/>
          </a:p>
        </p:txBody>
      </p:sp>
      <p:sp>
        <p:nvSpPr>
          <p:cNvPr id="74" name="Google Shape;74;p25"/>
          <p:cNvSpPr txBox="1">
            <a:spLocks noGrp="1"/>
          </p:cNvSpPr>
          <p:nvPr>
            <p:ph type="body" idx="4"/>
          </p:nvPr>
        </p:nvSpPr>
        <p:spPr>
          <a:xfrm>
            <a:off x="3816288" y="2737245"/>
            <a:ext cx="3139116" cy="3304228"/>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75" name="Google Shape;75;p25"/>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3160366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26"/>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1" name="Google Shape;81;p26"/>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 name="Google Shape;82;p26"/>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2895750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4B7109B-00DC-7F93-BD3C-47EF77B6B452}"/>
              </a:ext>
            </a:extLst>
          </p:cNvPr>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datum 3">
            <a:extLst>
              <a:ext uri="{FF2B5EF4-FFF2-40B4-BE49-F238E27FC236}">
                <a16:creationId xmlns:a16="http://schemas.microsoft.com/office/drawing/2014/main" id="{78AC2BCA-386C-F2F2-466E-A547B998F0D6}"/>
              </a:ext>
            </a:extLst>
          </p:cNvPr>
          <p:cNvSpPr>
            <a:spLocks noGrp="1"/>
          </p:cNvSpPr>
          <p:nvPr>
            <p:ph type="dt" sz="half" idx="10"/>
          </p:nvPr>
        </p:nvSpPr>
        <p:spPr/>
        <p:txBody>
          <a:bodyPr/>
          <a:lstStyle>
            <a:lvl1pPr>
              <a:defRPr/>
            </a:lvl1pPr>
            <a:extLst/>
          </a:lstStyle>
          <a:p>
            <a:pPr>
              <a:defRPr/>
            </a:pPr>
            <a:endParaRPr lang="nl-NL"/>
          </a:p>
        </p:txBody>
      </p:sp>
      <p:sp>
        <p:nvSpPr>
          <p:cNvPr id="6" name="Tijdelijke aanduiding voor voettekst 4">
            <a:extLst>
              <a:ext uri="{FF2B5EF4-FFF2-40B4-BE49-F238E27FC236}">
                <a16:creationId xmlns:a16="http://schemas.microsoft.com/office/drawing/2014/main" id="{674D1AF9-B204-7611-C47C-808738220401}"/>
              </a:ext>
            </a:extLst>
          </p:cNvPr>
          <p:cNvSpPr>
            <a:spLocks noGrp="1"/>
          </p:cNvSpPr>
          <p:nvPr>
            <p:ph type="ftr" sz="quarter" idx="11"/>
          </p:nvPr>
        </p:nvSpPr>
        <p:spPr/>
        <p:txBody>
          <a:bodyPr/>
          <a:lstStyle>
            <a:lvl1pPr>
              <a:defRPr/>
            </a:lvl1pPr>
            <a:extLst/>
          </a:lstStyle>
          <a:p>
            <a:pPr>
              <a:defRPr/>
            </a:pPr>
            <a:endParaRPr lang="nl-NL"/>
          </a:p>
        </p:txBody>
      </p:sp>
      <p:sp>
        <p:nvSpPr>
          <p:cNvPr id="7" name="Tijdelijke aanduiding voor dianummer 5">
            <a:extLst>
              <a:ext uri="{FF2B5EF4-FFF2-40B4-BE49-F238E27FC236}">
                <a16:creationId xmlns:a16="http://schemas.microsoft.com/office/drawing/2014/main" id="{B7CC3148-9200-B567-7036-95751A4A595C}"/>
              </a:ext>
            </a:extLst>
          </p:cNvPr>
          <p:cNvSpPr>
            <a:spLocks noGrp="1"/>
          </p:cNvSpPr>
          <p:nvPr>
            <p:ph type="sldNum" sz="quarter" idx="12"/>
          </p:nvPr>
        </p:nvSpPr>
        <p:spPr/>
        <p:txBody>
          <a:bodyPr/>
          <a:lstStyle>
            <a:lvl1pPr>
              <a:defRPr/>
            </a:lvl1pPr>
          </a:lstStyle>
          <a:p>
            <a:pPr>
              <a:defRPr/>
            </a:pPr>
            <a:fld id="{BC23120E-EAC9-49DF-AD14-AF85CAA7B998}" type="slidenum">
              <a:rPr lang="nl-NL" altLang="nl-BE"/>
              <a:pPr>
                <a:defRPr/>
              </a:pPr>
              <a:t>‹nr.›</a:t>
            </a:fld>
            <a:endParaRPr lang="nl-NL" altLang="nl-BE"/>
          </a:p>
        </p:txBody>
      </p:sp>
    </p:spTree>
    <p:extLst>
      <p:ext uri="{BB962C8B-B14F-4D97-AF65-F5344CB8AC3E}">
        <p14:creationId xmlns:p14="http://schemas.microsoft.com/office/powerpoint/2010/main" val="2996894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a:off x="508001" y="4800599"/>
            <a:ext cx="6447420" cy="566626"/>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2362"/>
              <a:buFont typeface="Trebuchet MS"/>
              <a:buNone/>
              <a:defRPr sz="18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 name="Google Shape;85;p27"/>
          <p:cNvSpPr>
            <a:spLocks noGrp="1"/>
          </p:cNvSpPr>
          <p:nvPr>
            <p:ph type="pic" idx="2"/>
          </p:nvPr>
        </p:nvSpPr>
        <p:spPr>
          <a:xfrm>
            <a:off x="508000" y="609600"/>
            <a:ext cx="6447420" cy="3845816"/>
          </a:xfrm>
          <a:prstGeom prst="rect">
            <a:avLst/>
          </a:prstGeom>
          <a:noFill/>
          <a:ln>
            <a:noFill/>
          </a:ln>
        </p:spPr>
      </p:sp>
      <p:sp>
        <p:nvSpPr>
          <p:cNvPr id="86" name="Google Shape;86;p27"/>
          <p:cNvSpPr txBox="1">
            <a:spLocks noGrp="1"/>
          </p:cNvSpPr>
          <p:nvPr>
            <p:ph type="body" idx="1"/>
          </p:nvPr>
        </p:nvSpPr>
        <p:spPr>
          <a:xfrm>
            <a:off x="508001" y="5367338"/>
            <a:ext cx="6447420" cy="674127"/>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945"/>
              <a:buNone/>
              <a:defRPr sz="900"/>
            </a:lvl1pPr>
            <a:lvl2pPr marL="696864" lvl="1" indent="-174216" algn="l" rtl="0">
              <a:spcBef>
                <a:spcPts val="750"/>
              </a:spcBef>
              <a:spcAft>
                <a:spcPts val="0"/>
              </a:spcAft>
              <a:buSzPts val="945"/>
              <a:buNone/>
              <a:defRPr sz="900"/>
            </a:lvl2pPr>
            <a:lvl3pPr marL="1045296" lvl="2" indent="-174216" algn="l" rtl="0">
              <a:spcBef>
                <a:spcPts val="750"/>
              </a:spcBef>
              <a:spcAft>
                <a:spcPts val="0"/>
              </a:spcAft>
              <a:buSzPts val="787"/>
              <a:buNone/>
              <a:defRPr sz="750"/>
            </a:lvl3pPr>
            <a:lvl4pPr marL="1393728" lvl="3" indent="-174216" algn="l" rtl="0">
              <a:spcBef>
                <a:spcPts val="750"/>
              </a:spcBef>
              <a:spcAft>
                <a:spcPts val="0"/>
              </a:spcAft>
              <a:buSzPts val="709"/>
              <a:buNone/>
              <a:defRPr sz="674"/>
            </a:lvl4pPr>
            <a:lvl5pPr marL="1742161" lvl="4" indent="-174216" algn="l" rtl="0">
              <a:spcBef>
                <a:spcPts val="750"/>
              </a:spcBef>
              <a:spcAft>
                <a:spcPts val="0"/>
              </a:spcAft>
              <a:buSzPts val="709"/>
              <a:buNone/>
              <a:defRPr sz="674"/>
            </a:lvl5pPr>
            <a:lvl6pPr marL="2090593" lvl="5" indent="-174216" algn="l" rtl="0">
              <a:spcBef>
                <a:spcPts val="750"/>
              </a:spcBef>
              <a:spcAft>
                <a:spcPts val="0"/>
              </a:spcAft>
              <a:buSzPts val="709"/>
              <a:buNone/>
              <a:defRPr sz="674"/>
            </a:lvl6pPr>
            <a:lvl7pPr marL="2439025" lvl="6" indent="-174216" algn="l" rtl="0">
              <a:spcBef>
                <a:spcPts val="750"/>
              </a:spcBef>
              <a:spcAft>
                <a:spcPts val="0"/>
              </a:spcAft>
              <a:buSzPts val="709"/>
              <a:buNone/>
              <a:defRPr sz="674"/>
            </a:lvl7pPr>
            <a:lvl8pPr marL="2787457" lvl="7" indent="-174216" algn="l" rtl="0">
              <a:spcBef>
                <a:spcPts val="750"/>
              </a:spcBef>
              <a:spcAft>
                <a:spcPts val="0"/>
              </a:spcAft>
              <a:buSzPts val="709"/>
              <a:buNone/>
              <a:defRPr sz="674"/>
            </a:lvl8pPr>
            <a:lvl9pPr marL="3135889" lvl="8" indent="-174216" algn="l" rtl="0">
              <a:spcBef>
                <a:spcPts val="750"/>
              </a:spcBef>
              <a:spcAft>
                <a:spcPts val="0"/>
              </a:spcAft>
              <a:buSzPts val="709"/>
              <a:buNone/>
              <a:defRPr sz="674"/>
            </a:lvl9pPr>
          </a:lstStyle>
          <a:p>
            <a:endParaRPr/>
          </a:p>
        </p:txBody>
      </p:sp>
      <p:sp>
        <p:nvSpPr>
          <p:cNvPr id="87" name="Google Shape;87;p27"/>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27"/>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9" name="Google Shape;89;p27"/>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1959061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28"/>
          <p:cNvSpPr txBox="1">
            <a:spLocks noGrp="1"/>
          </p:cNvSpPr>
          <p:nvPr>
            <p:ph type="title"/>
          </p:nvPr>
        </p:nvSpPr>
        <p:spPr>
          <a:xfrm>
            <a:off x="508001" y="609600"/>
            <a:ext cx="6447420" cy="3403565"/>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 name="Google Shape;92;p28"/>
          <p:cNvSpPr txBox="1">
            <a:spLocks noGrp="1"/>
          </p:cNvSpPr>
          <p:nvPr>
            <p:ph type="body" idx="1"/>
          </p:nvPr>
        </p:nvSpPr>
        <p:spPr>
          <a:xfrm>
            <a:off x="508001" y="4470400"/>
            <a:ext cx="6447420" cy="1570876"/>
          </a:xfrm>
          <a:prstGeom prst="rect">
            <a:avLst/>
          </a:prstGeom>
          <a:noFill/>
          <a:ln>
            <a:noFill/>
          </a:ln>
        </p:spPr>
        <p:txBody>
          <a:bodyPr spcFirstLastPara="1" wrap="square" lIns="91425" tIns="45700" rIns="91425" bIns="45700" anchor="ctr" anchorCtr="0">
            <a:normAutofit/>
          </a:bodyPr>
          <a:lstStyle>
            <a:lvl1pPr marL="348432" lvl="0" indent="-174216" algn="l" rtl="0">
              <a:spcBef>
                <a:spcPts val="750"/>
              </a:spcBef>
              <a:spcAft>
                <a:spcPts val="0"/>
              </a:spcAft>
              <a:buSzPts val="1417"/>
              <a:buNone/>
              <a:defRPr sz="1349">
                <a:solidFill>
                  <a:srgbClr val="3F3F3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93" name="Google Shape;93;p28"/>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28"/>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28"/>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3343581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29"/>
          <p:cNvSpPr txBox="1">
            <a:spLocks noGrp="1"/>
          </p:cNvSpPr>
          <p:nvPr>
            <p:ph type="title"/>
          </p:nvPr>
        </p:nvSpPr>
        <p:spPr>
          <a:xfrm>
            <a:off x="698501" y="609600"/>
            <a:ext cx="6070635" cy="3022549"/>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29"/>
          <p:cNvSpPr txBox="1">
            <a:spLocks noGrp="1"/>
          </p:cNvSpPr>
          <p:nvPr>
            <p:ph type="body" idx="1"/>
          </p:nvPr>
        </p:nvSpPr>
        <p:spPr>
          <a:xfrm>
            <a:off x="1024605" y="3632200"/>
            <a:ext cx="5418348" cy="381016"/>
          </a:xfrm>
          <a:prstGeom prst="rect">
            <a:avLst/>
          </a:prstGeom>
          <a:noFill/>
          <a:ln>
            <a:noFill/>
          </a:ln>
        </p:spPr>
        <p:txBody>
          <a:bodyPr spcFirstLastPara="1" wrap="square" lIns="91425" tIns="45700" rIns="91425" bIns="45700" anchor="ctr" anchorCtr="0">
            <a:noAutofit/>
          </a:bodyPr>
          <a:lstStyle>
            <a:lvl1pPr marL="348432" lvl="0" indent="-174216" algn="l" rtl="0">
              <a:spcBef>
                <a:spcPts val="750"/>
              </a:spcBef>
              <a:spcAft>
                <a:spcPts val="0"/>
              </a:spcAft>
              <a:buSzPts val="1260"/>
              <a:buFont typeface="Trebuchet MS"/>
              <a:buNone/>
              <a:defRPr sz="1200">
                <a:solidFill>
                  <a:srgbClr val="7F7F7F"/>
                </a:solidFill>
              </a:defRPr>
            </a:lvl1pPr>
            <a:lvl2pPr marL="696864" lvl="1" indent="-174216" algn="l" rtl="0">
              <a:spcBef>
                <a:spcPts val="750"/>
              </a:spcBef>
              <a:spcAft>
                <a:spcPts val="0"/>
              </a:spcAft>
              <a:buSzPts val="1260"/>
              <a:buFont typeface="Trebuchet MS"/>
              <a:buNone/>
              <a:defRPr/>
            </a:lvl2pPr>
            <a:lvl3pPr marL="1045296" lvl="2" indent="-174216" algn="l" rtl="0">
              <a:spcBef>
                <a:spcPts val="750"/>
              </a:spcBef>
              <a:spcAft>
                <a:spcPts val="0"/>
              </a:spcAft>
              <a:buSzPts val="1102"/>
              <a:buFont typeface="Trebuchet MS"/>
              <a:buNone/>
              <a:defRPr/>
            </a:lvl3pPr>
            <a:lvl4pPr marL="1393728" lvl="3" indent="-174216" algn="l" rtl="0">
              <a:spcBef>
                <a:spcPts val="750"/>
              </a:spcBef>
              <a:spcAft>
                <a:spcPts val="0"/>
              </a:spcAft>
              <a:buSzPts val="945"/>
              <a:buFont typeface="Trebuchet MS"/>
              <a:buNone/>
              <a:defRPr/>
            </a:lvl4pPr>
            <a:lvl5pPr marL="1742161" lvl="4" indent="-174216" algn="l" rtl="0">
              <a:spcBef>
                <a:spcPts val="750"/>
              </a:spcBef>
              <a:spcAft>
                <a:spcPts val="0"/>
              </a:spcAft>
              <a:buSzPts val="945"/>
              <a:buFont typeface="Trebuchet MS"/>
              <a:buNone/>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99" name="Google Shape;99;p29"/>
          <p:cNvSpPr txBox="1">
            <a:spLocks noGrp="1"/>
          </p:cNvSpPr>
          <p:nvPr>
            <p:ph type="body" idx="2"/>
          </p:nvPr>
        </p:nvSpPr>
        <p:spPr>
          <a:xfrm>
            <a:off x="508001" y="4470400"/>
            <a:ext cx="6447420" cy="1570876"/>
          </a:xfrm>
          <a:prstGeom prst="rect">
            <a:avLst/>
          </a:prstGeom>
          <a:noFill/>
          <a:ln>
            <a:noFill/>
          </a:ln>
        </p:spPr>
        <p:txBody>
          <a:bodyPr spcFirstLastPara="1" wrap="square" lIns="91425" tIns="45700" rIns="91425" bIns="45700" anchor="ctr" anchorCtr="0">
            <a:normAutofit/>
          </a:bodyPr>
          <a:lstStyle>
            <a:lvl1pPr marL="348432" lvl="0" indent="-174216" algn="l" rtl="0">
              <a:spcBef>
                <a:spcPts val="750"/>
              </a:spcBef>
              <a:spcAft>
                <a:spcPts val="0"/>
              </a:spcAft>
              <a:buSzPts val="1417"/>
              <a:buNone/>
              <a:defRPr sz="1349">
                <a:solidFill>
                  <a:srgbClr val="3F3F3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100" name="Google Shape;100;p29"/>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29"/>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29"/>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
        <p:nvSpPr>
          <p:cNvPr id="103" name="Google Shape;103;p29"/>
          <p:cNvSpPr txBox="1"/>
          <p:nvPr/>
        </p:nvSpPr>
        <p:spPr>
          <a:xfrm>
            <a:off x="406402" y="790379"/>
            <a:ext cx="457264" cy="584860"/>
          </a:xfrm>
          <a:prstGeom prst="rect">
            <a:avLst/>
          </a:prstGeom>
          <a:noFill/>
          <a:ln>
            <a:noFill/>
          </a:ln>
        </p:spPr>
        <p:txBody>
          <a:bodyPr spcFirstLastPara="1" wrap="square" lIns="68571" tIns="34276" rIns="68571" bIns="34276" anchor="ctr" anchorCtr="0">
            <a:noAutofit/>
          </a:bodyPr>
          <a:lstStyle/>
          <a:p>
            <a:pPr marL="0" marR="0" lvl="0" indent="0" algn="l" rtl="0">
              <a:spcBef>
                <a:spcPts val="0"/>
              </a:spcBef>
              <a:spcAft>
                <a:spcPts val="0"/>
              </a:spcAft>
              <a:buNone/>
            </a:pPr>
            <a:r>
              <a:rPr lang="nl-NL" sz="6000">
                <a:solidFill>
                  <a:srgbClr val="BFE471"/>
                </a:solidFill>
                <a:latin typeface="Arial"/>
                <a:ea typeface="Arial"/>
                <a:cs typeface="Arial"/>
                <a:sym typeface="Arial"/>
              </a:rPr>
              <a:t>“</a:t>
            </a:r>
            <a:endParaRPr/>
          </a:p>
        </p:txBody>
      </p:sp>
      <p:sp>
        <p:nvSpPr>
          <p:cNvPr id="104" name="Google Shape;104;p29"/>
          <p:cNvSpPr txBox="1"/>
          <p:nvPr/>
        </p:nvSpPr>
        <p:spPr>
          <a:xfrm>
            <a:off x="6669758" y="2886557"/>
            <a:ext cx="457264" cy="584860"/>
          </a:xfrm>
          <a:prstGeom prst="rect">
            <a:avLst/>
          </a:prstGeom>
          <a:noFill/>
          <a:ln>
            <a:noFill/>
          </a:ln>
        </p:spPr>
        <p:txBody>
          <a:bodyPr spcFirstLastPara="1" wrap="square" lIns="68571" tIns="34276" rIns="68571" bIns="34276" anchor="ctr" anchorCtr="0">
            <a:noAutofit/>
          </a:bodyPr>
          <a:lstStyle/>
          <a:p>
            <a:pPr marL="0" marR="0" lvl="0" indent="0" algn="l" rtl="0">
              <a:spcBef>
                <a:spcPts val="0"/>
              </a:spcBef>
              <a:spcAft>
                <a:spcPts val="0"/>
              </a:spcAft>
              <a:buNone/>
            </a:pPr>
            <a:r>
              <a:rPr lang="nl-NL" sz="6000">
                <a:solidFill>
                  <a:srgbClr val="BFE471"/>
                </a:solidFill>
                <a:latin typeface="Arial"/>
                <a:ea typeface="Arial"/>
                <a:cs typeface="Arial"/>
                <a:sym typeface="Arial"/>
              </a:rPr>
              <a:t>”</a:t>
            </a:r>
            <a:endParaRPr sz="1349">
              <a:solidFill>
                <a:srgbClr val="BFE471"/>
              </a:solidFill>
              <a:latin typeface="Arial"/>
              <a:ea typeface="Arial"/>
              <a:cs typeface="Arial"/>
              <a:sym typeface="Arial"/>
            </a:endParaRPr>
          </a:p>
        </p:txBody>
      </p:sp>
    </p:spTree>
    <p:extLst>
      <p:ext uri="{BB962C8B-B14F-4D97-AF65-F5344CB8AC3E}">
        <p14:creationId xmlns:p14="http://schemas.microsoft.com/office/powerpoint/2010/main" val="2151172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30"/>
          <p:cNvSpPr txBox="1">
            <a:spLocks noGrp="1"/>
          </p:cNvSpPr>
          <p:nvPr>
            <p:ph type="title"/>
          </p:nvPr>
        </p:nvSpPr>
        <p:spPr>
          <a:xfrm>
            <a:off x="508001" y="1931988"/>
            <a:ext cx="6447420" cy="2595538"/>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p30"/>
          <p:cNvSpPr txBox="1">
            <a:spLocks noGrp="1"/>
          </p:cNvSpPr>
          <p:nvPr>
            <p:ph type="body" idx="1"/>
          </p:nvPr>
        </p:nvSpPr>
        <p:spPr>
          <a:xfrm>
            <a:off x="508001" y="4527448"/>
            <a:ext cx="6447420" cy="1513996"/>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417"/>
              <a:buNone/>
              <a:defRPr sz="1349">
                <a:solidFill>
                  <a:srgbClr val="3F3F3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108" name="Google Shape;108;p30"/>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p30"/>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0" name="Google Shape;110;p30"/>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1584359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31"/>
          <p:cNvSpPr txBox="1">
            <a:spLocks noGrp="1"/>
          </p:cNvSpPr>
          <p:nvPr>
            <p:ph type="title"/>
          </p:nvPr>
        </p:nvSpPr>
        <p:spPr>
          <a:xfrm>
            <a:off x="698501" y="609600"/>
            <a:ext cx="6070635" cy="3022549"/>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31"/>
          <p:cNvSpPr txBox="1">
            <a:spLocks noGrp="1"/>
          </p:cNvSpPr>
          <p:nvPr>
            <p:ph type="body" idx="1"/>
          </p:nvPr>
        </p:nvSpPr>
        <p:spPr>
          <a:xfrm>
            <a:off x="508000" y="4013200"/>
            <a:ext cx="6447420" cy="514372"/>
          </a:xfrm>
          <a:prstGeom prst="rect">
            <a:avLst/>
          </a:prstGeom>
          <a:noFill/>
          <a:ln>
            <a:noFill/>
          </a:ln>
        </p:spPr>
        <p:txBody>
          <a:bodyPr spcFirstLastPara="1" wrap="square" lIns="91425" tIns="45700" rIns="91425" bIns="45700" anchor="b" anchorCtr="0">
            <a:noAutofit/>
          </a:bodyPr>
          <a:lstStyle>
            <a:lvl1pPr marL="348432" lvl="0" indent="-174216" algn="l" rtl="0">
              <a:spcBef>
                <a:spcPts val="750"/>
              </a:spcBef>
              <a:spcAft>
                <a:spcPts val="0"/>
              </a:spcAft>
              <a:buSzPts val="1890"/>
              <a:buFont typeface="Trebuchet MS"/>
              <a:buNone/>
              <a:defRPr sz="1800">
                <a:solidFill>
                  <a:srgbClr val="3F3F3F"/>
                </a:solidFill>
              </a:defRPr>
            </a:lvl1pPr>
            <a:lvl2pPr marL="696864" lvl="1" indent="-174216" algn="l" rtl="0">
              <a:spcBef>
                <a:spcPts val="750"/>
              </a:spcBef>
              <a:spcAft>
                <a:spcPts val="0"/>
              </a:spcAft>
              <a:buSzPts val="1260"/>
              <a:buFont typeface="Trebuchet MS"/>
              <a:buNone/>
              <a:defRPr/>
            </a:lvl2pPr>
            <a:lvl3pPr marL="1045296" lvl="2" indent="-174216" algn="l" rtl="0">
              <a:spcBef>
                <a:spcPts val="750"/>
              </a:spcBef>
              <a:spcAft>
                <a:spcPts val="0"/>
              </a:spcAft>
              <a:buSzPts val="1102"/>
              <a:buFont typeface="Trebuchet MS"/>
              <a:buNone/>
              <a:defRPr/>
            </a:lvl3pPr>
            <a:lvl4pPr marL="1393728" lvl="3" indent="-174216" algn="l" rtl="0">
              <a:spcBef>
                <a:spcPts val="750"/>
              </a:spcBef>
              <a:spcAft>
                <a:spcPts val="0"/>
              </a:spcAft>
              <a:buSzPts val="945"/>
              <a:buFont typeface="Trebuchet MS"/>
              <a:buNone/>
              <a:defRPr/>
            </a:lvl4pPr>
            <a:lvl5pPr marL="1742161" lvl="4" indent="-174216" algn="l" rtl="0">
              <a:spcBef>
                <a:spcPts val="750"/>
              </a:spcBef>
              <a:spcAft>
                <a:spcPts val="0"/>
              </a:spcAft>
              <a:buSzPts val="945"/>
              <a:buFont typeface="Trebuchet MS"/>
              <a:buNone/>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14" name="Google Shape;114;p31"/>
          <p:cNvSpPr txBox="1">
            <a:spLocks noGrp="1"/>
          </p:cNvSpPr>
          <p:nvPr>
            <p:ph type="body" idx="2"/>
          </p:nvPr>
        </p:nvSpPr>
        <p:spPr>
          <a:xfrm>
            <a:off x="508001" y="4527448"/>
            <a:ext cx="6447420" cy="1513996"/>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417"/>
              <a:buNone/>
              <a:defRPr sz="1349">
                <a:solidFill>
                  <a:srgbClr val="7F7F7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115" name="Google Shape;115;p31"/>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31"/>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31"/>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
        <p:nvSpPr>
          <p:cNvPr id="118" name="Google Shape;118;p31"/>
          <p:cNvSpPr txBox="1"/>
          <p:nvPr/>
        </p:nvSpPr>
        <p:spPr>
          <a:xfrm>
            <a:off x="406402" y="790379"/>
            <a:ext cx="457264" cy="584860"/>
          </a:xfrm>
          <a:prstGeom prst="rect">
            <a:avLst/>
          </a:prstGeom>
          <a:noFill/>
          <a:ln>
            <a:noFill/>
          </a:ln>
        </p:spPr>
        <p:txBody>
          <a:bodyPr spcFirstLastPara="1" wrap="square" lIns="68571" tIns="34276" rIns="68571" bIns="34276" anchor="ctr" anchorCtr="0">
            <a:noAutofit/>
          </a:bodyPr>
          <a:lstStyle/>
          <a:p>
            <a:pPr marL="0" marR="0" lvl="0" indent="0" algn="l" rtl="0">
              <a:spcBef>
                <a:spcPts val="0"/>
              </a:spcBef>
              <a:spcAft>
                <a:spcPts val="0"/>
              </a:spcAft>
              <a:buNone/>
            </a:pPr>
            <a:r>
              <a:rPr lang="nl-NL" sz="6000">
                <a:solidFill>
                  <a:srgbClr val="BFE471"/>
                </a:solidFill>
                <a:latin typeface="Arial"/>
                <a:ea typeface="Arial"/>
                <a:cs typeface="Arial"/>
                <a:sym typeface="Arial"/>
              </a:rPr>
              <a:t>“</a:t>
            </a:r>
            <a:endParaRPr/>
          </a:p>
        </p:txBody>
      </p:sp>
      <p:sp>
        <p:nvSpPr>
          <p:cNvPr id="119" name="Google Shape;119;p31"/>
          <p:cNvSpPr txBox="1"/>
          <p:nvPr/>
        </p:nvSpPr>
        <p:spPr>
          <a:xfrm>
            <a:off x="6669758" y="2886557"/>
            <a:ext cx="457264" cy="584860"/>
          </a:xfrm>
          <a:prstGeom prst="rect">
            <a:avLst/>
          </a:prstGeom>
          <a:noFill/>
          <a:ln>
            <a:noFill/>
          </a:ln>
        </p:spPr>
        <p:txBody>
          <a:bodyPr spcFirstLastPara="1" wrap="square" lIns="68571" tIns="34276" rIns="68571" bIns="34276" anchor="ctr" anchorCtr="0">
            <a:noAutofit/>
          </a:bodyPr>
          <a:lstStyle/>
          <a:p>
            <a:pPr marL="0" marR="0" lvl="0" indent="0" algn="l" rtl="0">
              <a:spcBef>
                <a:spcPts val="0"/>
              </a:spcBef>
              <a:spcAft>
                <a:spcPts val="0"/>
              </a:spcAft>
              <a:buNone/>
            </a:pPr>
            <a:r>
              <a:rPr lang="nl-NL" sz="6000">
                <a:solidFill>
                  <a:srgbClr val="BFE471"/>
                </a:solidFill>
                <a:latin typeface="Arial"/>
                <a:ea typeface="Arial"/>
                <a:cs typeface="Arial"/>
                <a:sym typeface="Arial"/>
              </a:rPr>
              <a:t>”</a:t>
            </a:r>
            <a:endParaRPr/>
          </a:p>
        </p:txBody>
      </p:sp>
    </p:spTree>
    <p:extLst>
      <p:ext uri="{BB962C8B-B14F-4D97-AF65-F5344CB8AC3E}">
        <p14:creationId xmlns:p14="http://schemas.microsoft.com/office/powerpoint/2010/main" val="2016564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32"/>
          <p:cNvSpPr txBox="1">
            <a:spLocks noGrp="1"/>
          </p:cNvSpPr>
          <p:nvPr>
            <p:ph type="title"/>
          </p:nvPr>
        </p:nvSpPr>
        <p:spPr>
          <a:xfrm>
            <a:off x="514349" y="609600"/>
            <a:ext cx="6441247" cy="3022549"/>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4330"/>
              <a:buFont typeface="Trebuchet MS"/>
              <a:buNone/>
              <a:defRPr sz="33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p32"/>
          <p:cNvSpPr txBox="1">
            <a:spLocks noGrp="1"/>
          </p:cNvSpPr>
          <p:nvPr>
            <p:ph type="body" idx="1"/>
          </p:nvPr>
        </p:nvSpPr>
        <p:spPr>
          <a:xfrm>
            <a:off x="508000" y="4013200"/>
            <a:ext cx="6447420" cy="514372"/>
          </a:xfrm>
          <a:prstGeom prst="rect">
            <a:avLst/>
          </a:prstGeom>
          <a:noFill/>
          <a:ln>
            <a:noFill/>
          </a:ln>
        </p:spPr>
        <p:txBody>
          <a:bodyPr spcFirstLastPara="1" wrap="square" lIns="91425" tIns="45700" rIns="91425" bIns="45700" anchor="b" anchorCtr="0">
            <a:noAutofit/>
          </a:bodyPr>
          <a:lstStyle>
            <a:lvl1pPr marL="348432" lvl="0" indent="-174216" algn="l" rtl="0">
              <a:spcBef>
                <a:spcPts val="750"/>
              </a:spcBef>
              <a:spcAft>
                <a:spcPts val="0"/>
              </a:spcAft>
              <a:buSzPts val="1890"/>
              <a:buFont typeface="Trebuchet MS"/>
              <a:buNone/>
              <a:defRPr sz="1800">
                <a:solidFill>
                  <a:schemeClr val="accent1"/>
                </a:solidFill>
              </a:defRPr>
            </a:lvl1pPr>
            <a:lvl2pPr marL="696864" lvl="1" indent="-174216" algn="l" rtl="0">
              <a:spcBef>
                <a:spcPts val="750"/>
              </a:spcBef>
              <a:spcAft>
                <a:spcPts val="0"/>
              </a:spcAft>
              <a:buSzPts val="1260"/>
              <a:buFont typeface="Trebuchet MS"/>
              <a:buNone/>
              <a:defRPr/>
            </a:lvl2pPr>
            <a:lvl3pPr marL="1045296" lvl="2" indent="-174216" algn="l" rtl="0">
              <a:spcBef>
                <a:spcPts val="750"/>
              </a:spcBef>
              <a:spcAft>
                <a:spcPts val="0"/>
              </a:spcAft>
              <a:buSzPts val="1102"/>
              <a:buFont typeface="Trebuchet MS"/>
              <a:buNone/>
              <a:defRPr/>
            </a:lvl3pPr>
            <a:lvl4pPr marL="1393728" lvl="3" indent="-174216" algn="l" rtl="0">
              <a:spcBef>
                <a:spcPts val="750"/>
              </a:spcBef>
              <a:spcAft>
                <a:spcPts val="0"/>
              </a:spcAft>
              <a:buSzPts val="945"/>
              <a:buFont typeface="Trebuchet MS"/>
              <a:buNone/>
              <a:defRPr/>
            </a:lvl4pPr>
            <a:lvl5pPr marL="1742161" lvl="4" indent="-174216" algn="l" rtl="0">
              <a:spcBef>
                <a:spcPts val="750"/>
              </a:spcBef>
              <a:spcAft>
                <a:spcPts val="0"/>
              </a:spcAft>
              <a:buSzPts val="945"/>
              <a:buFont typeface="Trebuchet MS"/>
              <a:buNone/>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23" name="Google Shape;123;p32"/>
          <p:cNvSpPr txBox="1">
            <a:spLocks noGrp="1"/>
          </p:cNvSpPr>
          <p:nvPr>
            <p:ph type="body" idx="2"/>
          </p:nvPr>
        </p:nvSpPr>
        <p:spPr>
          <a:xfrm>
            <a:off x="508001" y="4527448"/>
            <a:ext cx="6447420" cy="1513996"/>
          </a:xfrm>
          <a:prstGeom prst="rect">
            <a:avLst/>
          </a:prstGeom>
          <a:noFill/>
          <a:ln>
            <a:noFill/>
          </a:ln>
        </p:spPr>
        <p:txBody>
          <a:bodyPr spcFirstLastPara="1" wrap="square" lIns="91425" tIns="45700" rIns="91425" bIns="45700" anchor="t" anchorCtr="0">
            <a:normAutofit/>
          </a:bodyPr>
          <a:lstStyle>
            <a:lvl1pPr marL="348432" lvl="0" indent="-174216" algn="l" rtl="0">
              <a:spcBef>
                <a:spcPts val="750"/>
              </a:spcBef>
              <a:spcAft>
                <a:spcPts val="0"/>
              </a:spcAft>
              <a:buSzPts val="1417"/>
              <a:buNone/>
              <a:defRPr sz="1349">
                <a:solidFill>
                  <a:srgbClr val="7F7F7F"/>
                </a:solidFill>
              </a:defRPr>
            </a:lvl1pPr>
            <a:lvl2pPr marL="696864" lvl="1" indent="-174216" algn="l" rtl="0">
              <a:spcBef>
                <a:spcPts val="750"/>
              </a:spcBef>
              <a:spcAft>
                <a:spcPts val="0"/>
              </a:spcAft>
              <a:buSzPts val="1417"/>
              <a:buNone/>
              <a:defRPr sz="1349">
                <a:solidFill>
                  <a:srgbClr val="888888"/>
                </a:solidFill>
              </a:defRPr>
            </a:lvl2pPr>
            <a:lvl3pPr marL="1045296" lvl="2" indent="-174216" algn="l" rtl="0">
              <a:spcBef>
                <a:spcPts val="750"/>
              </a:spcBef>
              <a:spcAft>
                <a:spcPts val="0"/>
              </a:spcAft>
              <a:buSzPts val="1260"/>
              <a:buNone/>
              <a:defRPr sz="1200">
                <a:solidFill>
                  <a:srgbClr val="888888"/>
                </a:solidFill>
              </a:defRPr>
            </a:lvl3pPr>
            <a:lvl4pPr marL="1393728" lvl="3" indent="-174216" algn="l" rtl="0">
              <a:spcBef>
                <a:spcPts val="750"/>
              </a:spcBef>
              <a:spcAft>
                <a:spcPts val="0"/>
              </a:spcAft>
              <a:buSzPts val="1102"/>
              <a:buNone/>
              <a:defRPr sz="1050">
                <a:solidFill>
                  <a:srgbClr val="888888"/>
                </a:solidFill>
              </a:defRPr>
            </a:lvl4pPr>
            <a:lvl5pPr marL="1742161" lvl="4" indent="-174216" algn="l" rtl="0">
              <a:spcBef>
                <a:spcPts val="750"/>
              </a:spcBef>
              <a:spcAft>
                <a:spcPts val="0"/>
              </a:spcAft>
              <a:buSzPts val="1102"/>
              <a:buNone/>
              <a:defRPr sz="1050">
                <a:solidFill>
                  <a:srgbClr val="888888"/>
                </a:solidFill>
              </a:defRPr>
            </a:lvl5pPr>
            <a:lvl6pPr marL="2090593" lvl="5" indent="-174216" algn="l" rtl="0">
              <a:spcBef>
                <a:spcPts val="750"/>
              </a:spcBef>
              <a:spcAft>
                <a:spcPts val="0"/>
              </a:spcAft>
              <a:buSzPts val="1102"/>
              <a:buNone/>
              <a:defRPr sz="1050">
                <a:solidFill>
                  <a:srgbClr val="888888"/>
                </a:solidFill>
              </a:defRPr>
            </a:lvl6pPr>
            <a:lvl7pPr marL="2439025" lvl="6" indent="-174216" algn="l" rtl="0">
              <a:spcBef>
                <a:spcPts val="750"/>
              </a:spcBef>
              <a:spcAft>
                <a:spcPts val="0"/>
              </a:spcAft>
              <a:buSzPts val="1102"/>
              <a:buNone/>
              <a:defRPr sz="1050">
                <a:solidFill>
                  <a:srgbClr val="888888"/>
                </a:solidFill>
              </a:defRPr>
            </a:lvl7pPr>
            <a:lvl8pPr marL="2787457" lvl="7" indent="-174216" algn="l" rtl="0">
              <a:spcBef>
                <a:spcPts val="750"/>
              </a:spcBef>
              <a:spcAft>
                <a:spcPts val="0"/>
              </a:spcAft>
              <a:buSzPts val="1102"/>
              <a:buNone/>
              <a:defRPr sz="1050">
                <a:solidFill>
                  <a:srgbClr val="888888"/>
                </a:solidFill>
              </a:defRPr>
            </a:lvl8pPr>
            <a:lvl9pPr marL="3135889" lvl="8" indent="-174216" algn="l" rtl="0">
              <a:spcBef>
                <a:spcPts val="750"/>
              </a:spcBef>
              <a:spcAft>
                <a:spcPts val="0"/>
              </a:spcAft>
              <a:buSzPts val="1102"/>
              <a:buNone/>
              <a:defRPr sz="1050">
                <a:solidFill>
                  <a:srgbClr val="888888"/>
                </a:solidFill>
              </a:defRPr>
            </a:lvl9pPr>
          </a:lstStyle>
          <a:p>
            <a:endParaRPr/>
          </a:p>
        </p:txBody>
      </p:sp>
      <p:sp>
        <p:nvSpPr>
          <p:cNvPr id="124" name="Google Shape;124;p32"/>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p32"/>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p32"/>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1563351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 name="Google Shape;129;p33"/>
          <p:cNvSpPr txBox="1">
            <a:spLocks noGrp="1"/>
          </p:cNvSpPr>
          <p:nvPr>
            <p:ph type="body" idx="1"/>
          </p:nvPr>
        </p:nvSpPr>
        <p:spPr>
          <a:xfrm rot="5400000">
            <a:off x="1791465" y="877206"/>
            <a:ext cx="3880652" cy="6447420"/>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30" name="Google Shape;130;p33"/>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33"/>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p33"/>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300780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3"/>
        <p:cNvGrpSpPr/>
        <p:nvPr/>
      </p:nvGrpSpPr>
      <p:grpSpPr>
        <a:xfrm>
          <a:off x="0" y="0"/>
          <a:ext cx="0" cy="0"/>
          <a:chOff x="0" y="0"/>
          <a:chExt cx="0" cy="0"/>
        </a:xfrm>
      </p:grpSpPr>
      <p:sp>
        <p:nvSpPr>
          <p:cNvPr id="134" name="Google Shape;134;p34"/>
          <p:cNvSpPr txBox="1">
            <a:spLocks noGrp="1"/>
          </p:cNvSpPr>
          <p:nvPr>
            <p:ph type="title"/>
          </p:nvPr>
        </p:nvSpPr>
        <p:spPr>
          <a:xfrm rot="5400000">
            <a:off x="3839293" y="2746075"/>
            <a:ext cx="5251494" cy="978545"/>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34"/>
          <p:cNvSpPr txBox="1">
            <a:spLocks noGrp="1"/>
          </p:cNvSpPr>
          <p:nvPr>
            <p:ph type="body" idx="1"/>
          </p:nvPr>
        </p:nvSpPr>
        <p:spPr>
          <a:xfrm rot="5400000">
            <a:off x="529809" y="587790"/>
            <a:ext cx="5251494" cy="5295115"/>
          </a:xfrm>
          <a:prstGeom prst="rect">
            <a:avLst/>
          </a:prstGeom>
          <a:noFill/>
          <a:ln>
            <a:noFill/>
          </a:ln>
        </p:spPr>
        <p:txBody>
          <a:bodyPr spcFirstLastPara="1" wrap="square" lIns="91425" tIns="45700" rIns="91425" bIns="4570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36" name="Google Shape;136;p34"/>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7" name="Google Shape;137;p34"/>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p34"/>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309888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2 Content">
  <p:cSld name="Title, 2 Content">
    <p:spTree>
      <p:nvGrpSpPr>
        <p:cNvPr id="1" name="Shape 139"/>
        <p:cNvGrpSpPr/>
        <p:nvPr/>
      </p:nvGrpSpPr>
      <p:grpSpPr>
        <a:xfrm>
          <a:off x="0" y="0"/>
          <a:ext cx="0" cy="0"/>
          <a:chOff x="0" y="0"/>
          <a:chExt cx="0" cy="0"/>
        </a:xfrm>
      </p:grpSpPr>
      <p:sp>
        <p:nvSpPr>
          <p:cNvPr id="140" name="Google Shape;140;p35"/>
          <p:cNvSpPr txBox="1">
            <a:spLocks noGrp="1"/>
          </p:cNvSpPr>
          <p:nvPr>
            <p:ph type="title"/>
          </p:nvPr>
        </p:nvSpPr>
        <p:spPr>
          <a:xfrm>
            <a:off x="457081" y="273352"/>
            <a:ext cx="8229377" cy="1144682"/>
          </a:xfrm>
          <a:prstGeom prst="rect">
            <a:avLst/>
          </a:prstGeom>
          <a:noFill/>
          <a:ln>
            <a:noFill/>
          </a:ln>
        </p:spPr>
        <p:txBody>
          <a:bodyPr spcFirstLastPara="1" wrap="square" lIns="0" tIns="0" rIns="0" bIns="0" anchor="ctr" anchorCtr="0">
            <a:noAutofit/>
          </a:bodyPr>
          <a:lstStyle>
            <a:lvl1pPr lvl="0" algn="l" rtl="0">
              <a:spcBef>
                <a:spcPts val="0"/>
              </a:spcBef>
              <a:spcAft>
                <a:spcPts val="0"/>
              </a:spcAft>
              <a:buClr>
                <a:schemeClr val="accen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35"/>
          <p:cNvSpPr txBox="1">
            <a:spLocks noGrp="1"/>
          </p:cNvSpPr>
          <p:nvPr>
            <p:ph type="body" idx="1"/>
          </p:nvPr>
        </p:nvSpPr>
        <p:spPr>
          <a:xfrm>
            <a:off x="457081" y="1604514"/>
            <a:ext cx="4015691" cy="3977267"/>
          </a:xfrm>
          <a:prstGeom prst="rect">
            <a:avLst/>
          </a:prstGeom>
          <a:noFill/>
          <a:ln>
            <a:noFill/>
          </a:ln>
        </p:spPr>
        <p:txBody>
          <a:bodyPr spcFirstLastPara="1" wrap="square" lIns="0" tIns="0" rIns="0" bIns="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
        <p:nvSpPr>
          <p:cNvPr id="142" name="Google Shape;142;p35"/>
          <p:cNvSpPr txBox="1">
            <a:spLocks noGrp="1"/>
          </p:cNvSpPr>
          <p:nvPr>
            <p:ph type="body" idx="2"/>
          </p:nvPr>
        </p:nvSpPr>
        <p:spPr>
          <a:xfrm>
            <a:off x="4673968" y="1604514"/>
            <a:ext cx="4015691" cy="3977267"/>
          </a:xfrm>
          <a:prstGeom prst="rect">
            <a:avLst/>
          </a:prstGeom>
          <a:noFill/>
          <a:ln>
            <a:noFill/>
          </a:ln>
        </p:spPr>
        <p:txBody>
          <a:bodyPr spcFirstLastPara="1" wrap="square" lIns="0" tIns="0" rIns="0" bIns="0" anchor="t" anchorCtr="0">
            <a:normAutofit/>
          </a:bodyPr>
          <a:lstStyle>
            <a:lvl1pPr marL="348432" lvl="0" indent="-243902" algn="l" rtl="0">
              <a:spcBef>
                <a:spcPts val="750"/>
              </a:spcBef>
              <a:spcAft>
                <a:spcPts val="0"/>
              </a:spcAft>
              <a:buSzPts val="1440"/>
              <a:buChar char="►"/>
              <a:defRPr/>
            </a:lvl1pPr>
            <a:lvl2pPr marL="696864" lvl="1" indent="-243902" algn="l" rtl="0">
              <a:spcBef>
                <a:spcPts val="750"/>
              </a:spcBef>
              <a:spcAft>
                <a:spcPts val="0"/>
              </a:spcAft>
              <a:buSzPts val="1440"/>
              <a:buChar char="►"/>
              <a:defRPr/>
            </a:lvl2pPr>
            <a:lvl3pPr marL="1045296" lvl="2" indent="-243902" algn="l" rtl="0">
              <a:spcBef>
                <a:spcPts val="750"/>
              </a:spcBef>
              <a:spcAft>
                <a:spcPts val="0"/>
              </a:spcAft>
              <a:buSzPts val="1440"/>
              <a:buChar char="►"/>
              <a:defRPr/>
            </a:lvl3pPr>
            <a:lvl4pPr marL="1393728" lvl="3" indent="-243902" algn="l" rtl="0">
              <a:spcBef>
                <a:spcPts val="750"/>
              </a:spcBef>
              <a:spcAft>
                <a:spcPts val="0"/>
              </a:spcAft>
              <a:buSzPts val="1440"/>
              <a:buChar char="►"/>
              <a:defRPr/>
            </a:lvl4pPr>
            <a:lvl5pPr marL="1742161" lvl="4" indent="-243902" algn="l" rtl="0">
              <a:spcBef>
                <a:spcPts val="750"/>
              </a:spcBef>
              <a:spcAft>
                <a:spcPts val="0"/>
              </a:spcAft>
              <a:buSzPts val="1440"/>
              <a:buChar char="►"/>
              <a:defRPr/>
            </a:lvl5pPr>
            <a:lvl6pPr marL="2090593" lvl="5" indent="-243902" algn="l" rtl="0">
              <a:spcBef>
                <a:spcPts val="750"/>
              </a:spcBef>
              <a:spcAft>
                <a:spcPts val="0"/>
              </a:spcAft>
              <a:buSzPts val="1440"/>
              <a:buChar char="►"/>
              <a:defRPr/>
            </a:lvl6pPr>
            <a:lvl7pPr marL="2439025" lvl="6" indent="-243902" algn="l" rtl="0">
              <a:spcBef>
                <a:spcPts val="750"/>
              </a:spcBef>
              <a:spcAft>
                <a:spcPts val="0"/>
              </a:spcAft>
              <a:buSzPts val="1440"/>
              <a:buChar char="►"/>
              <a:defRPr/>
            </a:lvl7pPr>
            <a:lvl8pPr marL="2787457" lvl="7" indent="-243902" algn="l" rtl="0">
              <a:spcBef>
                <a:spcPts val="750"/>
              </a:spcBef>
              <a:spcAft>
                <a:spcPts val="0"/>
              </a:spcAft>
              <a:buSzPts val="1440"/>
              <a:buChar char="►"/>
              <a:defRPr/>
            </a:lvl8pPr>
            <a:lvl9pPr marL="3135889" lvl="8" indent="-243902" algn="l" rtl="0">
              <a:spcBef>
                <a:spcPts val="750"/>
              </a:spcBef>
              <a:spcAft>
                <a:spcPts val="0"/>
              </a:spcAft>
              <a:buSzPts val="1440"/>
              <a:buChar char="►"/>
              <a:defRPr/>
            </a:lvl9pPr>
          </a:lstStyle>
          <a:p>
            <a:endParaRPr/>
          </a:p>
        </p:txBody>
      </p:sp>
    </p:spTree>
    <p:extLst>
      <p:ext uri="{BB962C8B-B14F-4D97-AF65-F5344CB8AC3E}">
        <p14:creationId xmlns:p14="http://schemas.microsoft.com/office/powerpoint/2010/main" val="339882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2"/>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F9C4090A-2011-845F-3973-FBDC0193FA13}"/>
              </a:ext>
            </a:extLst>
          </p:cNvPr>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nl-NL"/>
              <a:t>Klik om de stijl te bewerken</a:t>
            </a:r>
            <a:endParaRPr lang="en-US"/>
          </a:p>
        </p:txBody>
      </p:sp>
      <p:sp>
        <p:nvSpPr>
          <p:cNvPr id="3" name="Tijdelijke aanduiding voor tekst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nl-NL"/>
              <a:t>Klik om de modelstijlen te bewerken</a:t>
            </a:r>
          </a:p>
        </p:txBody>
      </p:sp>
      <p:sp>
        <p:nvSpPr>
          <p:cNvPr id="5" name="Tijdelijke aanduiding voor datum 7">
            <a:extLst>
              <a:ext uri="{FF2B5EF4-FFF2-40B4-BE49-F238E27FC236}">
                <a16:creationId xmlns:a16="http://schemas.microsoft.com/office/drawing/2014/main" id="{1034C410-D03B-A3AB-EFD0-69FB2323ED10}"/>
              </a:ext>
            </a:extLst>
          </p:cNvPr>
          <p:cNvSpPr>
            <a:spLocks noGrp="1"/>
          </p:cNvSpPr>
          <p:nvPr>
            <p:ph type="dt" sz="half" idx="10"/>
          </p:nvPr>
        </p:nvSpPr>
        <p:spPr>
          <a:xfrm>
            <a:off x="5562600" y="6513513"/>
            <a:ext cx="3001963" cy="274637"/>
          </a:xfrm>
        </p:spPr>
        <p:txBody>
          <a:bodyPr vert="horz" rtlCol="0"/>
          <a:lstStyle>
            <a:lvl1pPr>
              <a:defRPr/>
            </a:lvl1pPr>
            <a:extLst/>
          </a:lstStyle>
          <a:p>
            <a:pPr>
              <a:defRPr/>
            </a:pPr>
            <a:endParaRPr lang="nl-NL"/>
          </a:p>
        </p:txBody>
      </p:sp>
      <p:sp>
        <p:nvSpPr>
          <p:cNvPr id="6" name="Tijdelijke aanduiding voor dianummer 8">
            <a:extLst>
              <a:ext uri="{FF2B5EF4-FFF2-40B4-BE49-F238E27FC236}">
                <a16:creationId xmlns:a16="http://schemas.microsoft.com/office/drawing/2014/main" id="{10CAA1E4-275F-CA45-AB75-562483A2567C}"/>
              </a:ext>
            </a:extLst>
          </p:cNvPr>
          <p:cNvSpPr>
            <a:spLocks noGrp="1"/>
          </p:cNvSpPr>
          <p:nvPr>
            <p:ph type="sldNum" sz="quarter" idx="11"/>
          </p:nvPr>
        </p:nvSpPr>
        <p:spPr>
          <a:xfrm>
            <a:off x="8639175" y="6513513"/>
            <a:ext cx="463550" cy="274637"/>
          </a:xfrm>
        </p:spPr>
        <p:txBody>
          <a:bodyPr/>
          <a:lstStyle>
            <a:lvl1pPr>
              <a:defRPr/>
            </a:lvl1pPr>
          </a:lstStyle>
          <a:p>
            <a:pPr>
              <a:defRPr/>
            </a:pPr>
            <a:fld id="{86BBF44D-43C0-4144-9247-8DCA2E9E66C3}" type="slidenum">
              <a:rPr lang="nl-NL" altLang="nl-BE"/>
              <a:pPr>
                <a:defRPr/>
              </a:pPr>
              <a:t>‹nr.›</a:t>
            </a:fld>
            <a:endParaRPr lang="nl-NL" altLang="nl-BE"/>
          </a:p>
        </p:txBody>
      </p:sp>
      <p:sp>
        <p:nvSpPr>
          <p:cNvPr id="7" name="Tijdelijke aanduiding voor voettekst 9">
            <a:extLst>
              <a:ext uri="{FF2B5EF4-FFF2-40B4-BE49-F238E27FC236}">
                <a16:creationId xmlns:a16="http://schemas.microsoft.com/office/drawing/2014/main" id="{80733129-2A00-A195-0D79-0E8C88E1F980}"/>
              </a:ext>
            </a:extLst>
          </p:cNvPr>
          <p:cNvSpPr>
            <a:spLocks noGrp="1"/>
          </p:cNvSpPr>
          <p:nvPr>
            <p:ph type="ftr" sz="quarter" idx="12"/>
          </p:nvPr>
        </p:nvSpPr>
        <p:spPr>
          <a:xfrm>
            <a:off x="1600200" y="6513513"/>
            <a:ext cx="3906838" cy="274637"/>
          </a:xfrm>
        </p:spPr>
        <p:txBody>
          <a:bodyPr vert="horz" rtlCol="0"/>
          <a:lstStyle>
            <a:lvl1pPr>
              <a:defRPr/>
            </a:lvl1pPr>
            <a:extLst/>
          </a:lstStyle>
          <a:p>
            <a:pPr>
              <a:defRPr/>
            </a:pPr>
            <a:endParaRPr lang="nl-NL"/>
          </a:p>
        </p:txBody>
      </p:sp>
    </p:spTree>
    <p:extLst>
      <p:ext uri="{BB962C8B-B14F-4D97-AF65-F5344CB8AC3E}">
        <p14:creationId xmlns:p14="http://schemas.microsoft.com/office/powerpoint/2010/main" val="245306102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75AFD34-6E55-4405-A31B-1C47A347EE53}"/>
              </a:ext>
            </a:extLst>
          </p:cNvPr>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datum 4">
            <a:extLst>
              <a:ext uri="{FF2B5EF4-FFF2-40B4-BE49-F238E27FC236}">
                <a16:creationId xmlns:a16="http://schemas.microsoft.com/office/drawing/2014/main" id="{D3642B55-A39C-715C-4D8C-0725F1D4C928}"/>
              </a:ext>
            </a:extLst>
          </p:cNvPr>
          <p:cNvSpPr>
            <a:spLocks noGrp="1"/>
          </p:cNvSpPr>
          <p:nvPr>
            <p:ph type="dt" sz="half" idx="10"/>
          </p:nvPr>
        </p:nvSpPr>
        <p:spPr/>
        <p:txBody>
          <a:bodyPr/>
          <a:lstStyle>
            <a:lvl1pPr>
              <a:defRPr/>
            </a:lvl1pPr>
            <a:extLst/>
          </a:lstStyle>
          <a:p>
            <a:pPr>
              <a:defRPr/>
            </a:pPr>
            <a:endParaRPr lang="nl-NL"/>
          </a:p>
        </p:txBody>
      </p:sp>
      <p:sp>
        <p:nvSpPr>
          <p:cNvPr id="7" name="Tijdelijke aanduiding voor voettekst 5">
            <a:extLst>
              <a:ext uri="{FF2B5EF4-FFF2-40B4-BE49-F238E27FC236}">
                <a16:creationId xmlns:a16="http://schemas.microsoft.com/office/drawing/2014/main" id="{2FD718A9-A126-B8A6-41C2-72D8C0462556}"/>
              </a:ext>
            </a:extLst>
          </p:cNvPr>
          <p:cNvSpPr>
            <a:spLocks noGrp="1"/>
          </p:cNvSpPr>
          <p:nvPr>
            <p:ph type="ftr" sz="quarter" idx="11"/>
          </p:nvPr>
        </p:nvSpPr>
        <p:spPr/>
        <p:txBody>
          <a:bodyPr/>
          <a:lstStyle>
            <a:lvl1pPr>
              <a:defRPr/>
            </a:lvl1pPr>
            <a:extLst/>
          </a:lstStyle>
          <a:p>
            <a:pPr>
              <a:defRPr/>
            </a:pPr>
            <a:endParaRPr lang="nl-NL"/>
          </a:p>
        </p:txBody>
      </p:sp>
      <p:sp>
        <p:nvSpPr>
          <p:cNvPr id="8" name="Tijdelijke aanduiding voor dianummer 6">
            <a:extLst>
              <a:ext uri="{FF2B5EF4-FFF2-40B4-BE49-F238E27FC236}">
                <a16:creationId xmlns:a16="http://schemas.microsoft.com/office/drawing/2014/main" id="{E5FE2751-ACDB-73E2-1D5B-B9881F7E9276}"/>
              </a:ext>
            </a:extLst>
          </p:cNvPr>
          <p:cNvSpPr>
            <a:spLocks noGrp="1"/>
          </p:cNvSpPr>
          <p:nvPr>
            <p:ph type="sldNum" sz="quarter" idx="12"/>
          </p:nvPr>
        </p:nvSpPr>
        <p:spPr>
          <a:xfrm>
            <a:off x="8640763" y="6515100"/>
            <a:ext cx="465137" cy="273050"/>
          </a:xfrm>
        </p:spPr>
        <p:txBody>
          <a:bodyPr/>
          <a:lstStyle>
            <a:lvl1pPr>
              <a:defRPr/>
            </a:lvl1pPr>
          </a:lstStyle>
          <a:p>
            <a:pPr>
              <a:defRPr/>
            </a:pPr>
            <a:fld id="{0BA8139A-C056-4774-924D-34D2346FB2B8}" type="slidenum">
              <a:rPr lang="nl-NL" altLang="nl-BE"/>
              <a:pPr>
                <a:defRPr/>
              </a:pPr>
              <a:t>‹nr.›</a:t>
            </a:fld>
            <a:endParaRPr lang="nl-NL" altLang="nl-BE"/>
          </a:p>
        </p:txBody>
      </p:sp>
    </p:spTree>
    <p:extLst>
      <p:ext uri="{BB962C8B-B14F-4D97-AF65-F5344CB8AC3E}">
        <p14:creationId xmlns:p14="http://schemas.microsoft.com/office/powerpoint/2010/main" val="647983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2119946C-A750-882E-791E-3880F1FA7017}"/>
              </a:ext>
            </a:extLst>
          </p:cNvPr>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hangingPunct="1">
              <a:defRPr/>
            </a:pPr>
            <a:endParaRPr lang="en-US"/>
          </a:p>
        </p:txBody>
      </p:sp>
      <p:sp>
        <p:nvSpPr>
          <p:cNvPr id="8" name="Rechthoek 7">
            <a:extLst>
              <a:ext uri="{FF2B5EF4-FFF2-40B4-BE49-F238E27FC236}">
                <a16:creationId xmlns:a16="http://schemas.microsoft.com/office/drawing/2014/main" id="{15DDC30E-E135-869C-A60F-B8ADB9900E18}"/>
              </a:ext>
            </a:extLst>
          </p:cNvPr>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hangingPunct="1">
              <a:defRPr/>
            </a:pPr>
            <a:endParaRPr lang="en-US"/>
          </a:p>
        </p:txBody>
      </p:sp>
      <p:sp>
        <p:nvSpPr>
          <p:cNvPr id="2" name="Titel 1"/>
          <p:cNvSpPr>
            <a:spLocks noGrp="1"/>
          </p:cNvSpPr>
          <p:nvPr>
            <p:ph type="title"/>
          </p:nvPr>
        </p:nvSpPr>
        <p:spPr>
          <a:xfrm>
            <a:off x="457200" y="251948"/>
            <a:ext cx="8229600" cy="1143000"/>
          </a:xfrm>
        </p:spPr>
        <p:txBody>
          <a:bodyPr/>
          <a:lstStyle>
            <a:lvl1pPr>
              <a:defRPr/>
            </a:lvl1pPr>
            <a:extLst/>
          </a:lstStyle>
          <a:p>
            <a:r>
              <a:rPr lang="nl-NL"/>
              <a:t>Klik om de stijl te bewerken</a:t>
            </a:r>
            <a:endParaRPr lang="en-US"/>
          </a:p>
        </p:txBody>
      </p:sp>
      <p:sp>
        <p:nvSpPr>
          <p:cNvPr id="3" name="Tijdelijke aanduiding voor tekst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nl-NL"/>
              <a:t>Klik om de modelstijlen te bewerken</a:t>
            </a:r>
          </a:p>
        </p:txBody>
      </p:sp>
      <p:sp>
        <p:nvSpPr>
          <p:cNvPr id="4" name="Tijdelijke aanduiding voor tekst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nl-NL"/>
              <a:t>Klik om de modelstijlen te bewerken</a:t>
            </a:r>
          </a:p>
        </p:txBody>
      </p:sp>
      <p:sp>
        <p:nvSpPr>
          <p:cNvPr id="5" name="Tijdelijke aanduiding voor inhoud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inhoud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9" name="Tijdelijke aanduiding voor datum 6">
            <a:extLst>
              <a:ext uri="{FF2B5EF4-FFF2-40B4-BE49-F238E27FC236}">
                <a16:creationId xmlns:a16="http://schemas.microsoft.com/office/drawing/2014/main" id="{DC471C98-140E-6786-A5FF-C64E95443121}"/>
              </a:ext>
            </a:extLst>
          </p:cNvPr>
          <p:cNvSpPr>
            <a:spLocks noGrp="1"/>
          </p:cNvSpPr>
          <p:nvPr>
            <p:ph type="dt" sz="half" idx="10"/>
          </p:nvPr>
        </p:nvSpPr>
        <p:spPr/>
        <p:txBody>
          <a:bodyPr/>
          <a:lstStyle>
            <a:lvl1pPr>
              <a:defRPr/>
            </a:lvl1pPr>
            <a:extLst/>
          </a:lstStyle>
          <a:p>
            <a:pPr>
              <a:defRPr/>
            </a:pPr>
            <a:endParaRPr lang="nl-NL"/>
          </a:p>
        </p:txBody>
      </p:sp>
      <p:sp>
        <p:nvSpPr>
          <p:cNvPr id="10" name="Tijdelijke aanduiding voor voettekst 7">
            <a:extLst>
              <a:ext uri="{FF2B5EF4-FFF2-40B4-BE49-F238E27FC236}">
                <a16:creationId xmlns:a16="http://schemas.microsoft.com/office/drawing/2014/main" id="{D3C95E88-D94D-C7FF-891B-B77E1C66F212}"/>
              </a:ext>
            </a:extLst>
          </p:cNvPr>
          <p:cNvSpPr>
            <a:spLocks noGrp="1"/>
          </p:cNvSpPr>
          <p:nvPr>
            <p:ph type="ftr" sz="quarter" idx="11"/>
          </p:nvPr>
        </p:nvSpPr>
        <p:spPr/>
        <p:txBody>
          <a:bodyPr/>
          <a:lstStyle>
            <a:lvl1pPr>
              <a:defRPr/>
            </a:lvl1pPr>
            <a:extLst/>
          </a:lstStyle>
          <a:p>
            <a:pPr>
              <a:defRPr/>
            </a:pPr>
            <a:endParaRPr lang="nl-NL"/>
          </a:p>
        </p:txBody>
      </p:sp>
      <p:sp>
        <p:nvSpPr>
          <p:cNvPr id="11" name="Tijdelijke aanduiding voor dianummer 8">
            <a:extLst>
              <a:ext uri="{FF2B5EF4-FFF2-40B4-BE49-F238E27FC236}">
                <a16:creationId xmlns:a16="http://schemas.microsoft.com/office/drawing/2014/main" id="{2A2E1FA3-91C3-6675-F192-6990BD3176A4}"/>
              </a:ext>
            </a:extLst>
          </p:cNvPr>
          <p:cNvSpPr>
            <a:spLocks noGrp="1"/>
          </p:cNvSpPr>
          <p:nvPr>
            <p:ph type="sldNum" sz="quarter" idx="12"/>
          </p:nvPr>
        </p:nvSpPr>
        <p:spPr>
          <a:xfrm>
            <a:off x="8640763" y="6515100"/>
            <a:ext cx="465137" cy="273050"/>
          </a:xfrm>
        </p:spPr>
        <p:txBody>
          <a:bodyPr/>
          <a:lstStyle>
            <a:lvl1pPr>
              <a:defRPr/>
            </a:lvl1pPr>
          </a:lstStyle>
          <a:p>
            <a:pPr>
              <a:defRPr/>
            </a:pPr>
            <a:fld id="{4698C46B-5E66-4D69-B0F9-C8CC42A93A0E}" type="slidenum">
              <a:rPr lang="nl-NL" altLang="nl-BE"/>
              <a:pPr>
                <a:defRPr/>
              </a:pPr>
              <a:t>‹nr.›</a:t>
            </a:fld>
            <a:endParaRPr lang="nl-NL" altLang="nl-BE"/>
          </a:p>
        </p:txBody>
      </p:sp>
    </p:spTree>
    <p:extLst>
      <p:ext uri="{BB962C8B-B14F-4D97-AF65-F5344CB8AC3E}">
        <p14:creationId xmlns:p14="http://schemas.microsoft.com/office/powerpoint/2010/main" val="2263329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B58FF1DE-F39E-A297-99FA-29349B9F3C7C}"/>
              </a:ext>
            </a:extLst>
          </p:cNvPr>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a:xfrm>
            <a:off x="457200" y="253218"/>
            <a:ext cx="8229600" cy="1143000"/>
          </a:xfrm>
        </p:spPr>
        <p:txBody>
          <a:bodyPr/>
          <a:lstStyle/>
          <a:p>
            <a:r>
              <a:rPr lang="nl-NL"/>
              <a:t>Klik om de stijl te bewerken</a:t>
            </a:r>
            <a:endParaRPr lang="en-US"/>
          </a:p>
        </p:txBody>
      </p:sp>
      <p:sp>
        <p:nvSpPr>
          <p:cNvPr id="4" name="Tijdelijke aanduiding voor datum 2">
            <a:extLst>
              <a:ext uri="{FF2B5EF4-FFF2-40B4-BE49-F238E27FC236}">
                <a16:creationId xmlns:a16="http://schemas.microsoft.com/office/drawing/2014/main" id="{E52998D7-16C2-0C6B-875B-62DBD6450793}"/>
              </a:ext>
            </a:extLst>
          </p:cNvPr>
          <p:cNvSpPr>
            <a:spLocks noGrp="1"/>
          </p:cNvSpPr>
          <p:nvPr>
            <p:ph type="dt" sz="half" idx="10"/>
          </p:nvPr>
        </p:nvSpPr>
        <p:spPr/>
        <p:txBody>
          <a:bodyPr/>
          <a:lstStyle>
            <a:lvl1pPr>
              <a:defRPr/>
            </a:lvl1pPr>
            <a:extLst/>
          </a:lstStyle>
          <a:p>
            <a:pPr>
              <a:defRPr/>
            </a:pPr>
            <a:endParaRPr lang="nl-NL"/>
          </a:p>
        </p:txBody>
      </p:sp>
      <p:sp>
        <p:nvSpPr>
          <p:cNvPr id="5" name="Tijdelijke aanduiding voor voettekst 3">
            <a:extLst>
              <a:ext uri="{FF2B5EF4-FFF2-40B4-BE49-F238E27FC236}">
                <a16:creationId xmlns:a16="http://schemas.microsoft.com/office/drawing/2014/main" id="{3F9DFA66-34D6-BF7E-AEA0-805AD116D232}"/>
              </a:ext>
            </a:extLst>
          </p:cNvPr>
          <p:cNvSpPr>
            <a:spLocks noGrp="1"/>
          </p:cNvSpPr>
          <p:nvPr>
            <p:ph type="ftr" sz="quarter" idx="11"/>
          </p:nvPr>
        </p:nvSpPr>
        <p:spPr/>
        <p:txBody>
          <a:bodyPr/>
          <a:lstStyle>
            <a:lvl1pPr>
              <a:defRPr/>
            </a:lvl1pPr>
            <a:extLst/>
          </a:lstStyle>
          <a:p>
            <a:pPr>
              <a:defRPr/>
            </a:pPr>
            <a:endParaRPr lang="nl-NL"/>
          </a:p>
        </p:txBody>
      </p:sp>
      <p:sp>
        <p:nvSpPr>
          <p:cNvPr id="6" name="Tijdelijke aanduiding voor dianummer 4">
            <a:extLst>
              <a:ext uri="{FF2B5EF4-FFF2-40B4-BE49-F238E27FC236}">
                <a16:creationId xmlns:a16="http://schemas.microsoft.com/office/drawing/2014/main" id="{B495DBDD-1928-4D4E-F951-E61BC1A5E578}"/>
              </a:ext>
            </a:extLst>
          </p:cNvPr>
          <p:cNvSpPr>
            <a:spLocks noGrp="1"/>
          </p:cNvSpPr>
          <p:nvPr>
            <p:ph type="sldNum" sz="quarter" idx="12"/>
          </p:nvPr>
        </p:nvSpPr>
        <p:spPr/>
        <p:txBody>
          <a:bodyPr/>
          <a:lstStyle>
            <a:lvl1pPr>
              <a:defRPr/>
            </a:lvl1pPr>
          </a:lstStyle>
          <a:p>
            <a:pPr>
              <a:defRPr/>
            </a:pPr>
            <a:fld id="{50CF6B5A-A36B-42D8-A019-FEE45703E8F6}" type="slidenum">
              <a:rPr lang="nl-NL" altLang="nl-BE"/>
              <a:pPr>
                <a:defRPr/>
              </a:pPr>
              <a:t>‹nr.›</a:t>
            </a:fld>
            <a:endParaRPr lang="nl-NL" altLang="nl-BE"/>
          </a:p>
        </p:txBody>
      </p:sp>
    </p:spTree>
    <p:extLst>
      <p:ext uri="{BB962C8B-B14F-4D97-AF65-F5344CB8AC3E}">
        <p14:creationId xmlns:p14="http://schemas.microsoft.com/office/powerpoint/2010/main" val="443954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voettekst 2">
            <a:extLst>
              <a:ext uri="{FF2B5EF4-FFF2-40B4-BE49-F238E27FC236}">
                <a16:creationId xmlns:a16="http://schemas.microsoft.com/office/drawing/2014/main" id="{2F3A10C7-098E-C4F6-51C5-F4DDEFE30328}"/>
              </a:ext>
            </a:extLst>
          </p:cNvPr>
          <p:cNvSpPr>
            <a:spLocks noGrp="1"/>
          </p:cNvSpPr>
          <p:nvPr>
            <p:ph type="ftr" sz="quarter" idx="10"/>
          </p:nvPr>
        </p:nvSpPr>
        <p:spPr/>
        <p:txBody>
          <a:bodyPr/>
          <a:lstStyle>
            <a:lvl1pPr>
              <a:defRPr/>
            </a:lvl1pPr>
          </a:lstStyle>
          <a:p>
            <a:pPr>
              <a:defRPr/>
            </a:pPr>
            <a:endParaRPr lang="nl-NL"/>
          </a:p>
        </p:txBody>
      </p:sp>
      <p:sp>
        <p:nvSpPr>
          <p:cNvPr id="3" name="Tijdelijke aanduiding voor datum 13">
            <a:extLst>
              <a:ext uri="{FF2B5EF4-FFF2-40B4-BE49-F238E27FC236}">
                <a16:creationId xmlns:a16="http://schemas.microsoft.com/office/drawing/2014/main" id="{96E6ECC2-BD0B-D6AC-1CD6-A9B8C576F32D}"/>
              </a:ext>
            </a:extLst>
          </p:cNvPr>
          <p:cNvSpPr>
            <a:spLocks noGrp="1"/>
          </p:cNvSpPr>
          <p:nvPr>
            <p:ph type="dt" sz="half" idx="11"/>
          </p:nvPr>
        </p:nvSpPr>
        <p:spPr/>
        <p:txBody>
          <a:bodyPr/>
          <a:lstStyle>
            <a:lvl1pPr>
              <a:defRPr/>
            </a:lvl1pPr>
          </a:lstStyle>
          <a:p>
            <a:pPr>
              <a:defRPr/>
            </a:pPr>
            <a:endParaRPr lang="nl-NL"/>
          </a:p>
        </p:txBody>
      </p:sp>
      <p:sp>
        <p:nvSpPr>
          <p:cNvPr id="4" name="Tijdelijke aanduiding voor dianummer 22">
            <a:extLst>
              <a:ext uri="{FF2B5EF4-FFF2-40B4-BE49-F238E27FC236}">
                <a16:creationId xmlns:a16="http://schemas.microsoft.com/office/drawing/2014/main" id="{6BACF810-2153-9D34-89EE-C2F80AE63803}"/>
              </a:ext>
            </a:extLst>
          </p:cNvPr>
          <p:cNvSpPr>
            <a:spLocks noGrp="1"/>
          </p:cNvSpPr>
          <p:nvPr>
            <p:ph type="sldNum" sz="quarter" idx="12"/>
          </p:nvPr>
        </p:nvSpPr>
        <p:spPr/>
        <p:txBody>
          <a:bodyPr/>
          <a:lstStyle>
            <a:lvl1pPr>
              <a:defRPr/>
            </a:lvl1pPr>
          </a:lstStyle>
          <a:p>
            <a:pPr>
              <a:defRPr/>
            </a:pPr>
            <a:fld id="{7975806E-BB66-445B-85AA-8E6F107191C7}" type="slidenum">
              <a:rPr lang="nl-NL" altLang="nl-BE"/>
              <a:pPr>
                <a:defRPr/>
              </a:pPr>
              <a:t>‹nr.›</a:t>
            </a:fld>
            <a:endParaRPr lang="nl-NL" altLang="nl-BE"/>
          </a:p>
        </p:txBody>
      </p:sp>
    </p:spTree>
    <p:extLst>
      <p:ext uri="{BB962C8B-B14F-4D97-AF65-F5344CB8AC3E}">
        <p14:creationId xmlns:p14="http://schemas.microsoft.com/office/powerpoint/2010/main" val="162585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bg>
      <p:bgPr>
        <a:solidFill>
          <a:schemeClr val="bg2"/>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470096C3-F539-8C8D-353B-B691CCCABEF1}"/>
              </a:ext>
            </a:extLst>
          </p:cNvPr>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el 1"/>
          <p:cNvSpPr>
            <a:spLocks noGrp="1"/>
          </p:cNvSpPr>
          <p:nvPr>
            <p:ph type="title"/>
          </p:nvPr>
        </p:nvSpPr>
        <p:spPr>
          <a:xfrm>
            <a:off x="4963136" y="304800"/>
            <a:ext cx="3931920" cy="762000"/>
          </a:xfrm>
        </p:spPr>
        <p:txBody>
          <a:bodyPr/>
          <a:lstStyle>
            <a:lvl1pPr marL="0" algn="r">
              <a:buNone/>
              <a:defRPr sz="2000" b="1"/>
            </a:lvl1pPr>
            <a:extLst/>
          </a:lstStyle>
          <a:p>
            <a:r>
              <a:rPr lang="nl-NL"/>
              <a:t>Klik om de stijl te bewerken</a:t>
            </a:r>
            <a:endParaRPr lang="en-US"/>
          </a:p>
        </p:txBody>
      </p:sp>
      <p:sp>
        <p:nvSpPr>
          <p:cNvPr id="3" name="Tijdelijke aanduiding voor tekst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nl-NL"/>
              <a:t>Klik om de modelstijlen te bewerken</a:t>
            </a:r>
          </a:p>
        </p:txBody>
      </p:sp>
      <p:sp>
        <p:nvSpPr>
          <p:cNvPr id="4" name="Tijdelijke aanduiding voor inhoud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datum 8">
            <a:extLst>
              <a:ext uri="{FF2B5EF4-FFF2-40B4-BE49-F238E27FC236}">
                <a16:creationId xmlns:a16="http://schemas.microsoft.com/office/drawing/2014/main" id="{CF14C16A-3059-D660-CCFB-6BC986A19EFF}"/>
              </a:ext>
            </a:extLst>
          </p:cNvPr>
          <p:cNvSpPr>
            <a:spLocks noGrp="1"/>
          </p:cNvSpPr>
          <p:nvPr>
            <p:ph type="dt" sz="half" idx="10"/>
          </p:nvPr>
        </p:nvSpPr>
        <p:spPr>
          <a:xfrm>
            <a:off x="5562600" y="6513513"/>
            <a:ext cx="3001963" cy="274637"/>
          </a:xfrm>
        </p:spPr>
        <p:txBody>
          <a:bodyPr vert="horz" rtlCol="0"/>
          <a:lstStyle>
            <a:lvl1pPr>
              <a:defRPr/>
            </a:lvl1pPr>
            <a:extLst/>
          </a:lstStyle>
          <a:p>
            <a:pPr>
              <a:defRPr/>
            </a:pPr>
            <a:endParaRPr lang="nl-NL"/>
          </a:p>
        </p:txBody>
      </p:sp>
      <p:sp>
        <p:nvSpPr>
          <p:cNvPr id="7" name="Tijdelijke aanduiding voor dianummer 9">
            <a:extLst>
              <a:ext uri="{FF2B5EF4-FFF2-40B4-BE49-F238E27FC236}">
                <a16:creationId xmlns:a16="http://schemas.microsoft.com/office/drawing/2014/main" id="{0788B1A4-CDD0-B17F-5967-AF7A9EA3236D}"/>
              </a:ext>
            </a:extLst>
          </p:cNvPr>
          <p:cNvSpPr>
            <a:spLocks noGrp="1"/>
          </p:cNvSpPr>
          <p:nvPr>
            <p:ph type="sldNum" sz="quarter" idx="11"/>
          </p:nvPr>
        </p:nvSpPr>
        <p:spPr>
          <a:xfrm>
            <a:off x="8639175" y="6513513"/>
            <a:ext cx="463550" cy="274637"/>
          </a:xfrm>
        </p:spPr>
        <p:txBody>
          <a:bodyPr/>
          <a:lstStyle>
            <a:lvl1pPr>
              <a:defRPr/>
            </a:lvl1pPr>
          </a:lstStyle>
          <a:p>
            <a:pPr>
              <a:defRPr/>
            </a:pPr>
            <a:fld id="{37113A39-634B-493C-BADF-011A3889BE45}" type="slidenum">
              <a:rPr lang="nl-NL" altLang="nl-BE"/>
              <a:pPr>
                <a:defRPr/>
              </a:pPr>
              <a:t>‹nr.›</a:t>
            </a:fld>
            <a:endParaRPr lang="nl-NL" altLang="nl-BE"/>
          </a:p>
        </p:txBody>
      </p:sp>
      <p:sp>
        <p:nvSpPr>
          <p:cNvPr id="8" name="Tijdelijke aanduiding voor voettekst 10">
            <a:extLst>
              <a:ext uri="{FF2B5EF4-FFF2-40B4-BE49-F238E27FC236}">
                <a16:creationId xmlns:a16="http://schemas.microsoft.com/office/drawing/2014/main" id="{D1E267E7-B766-1132-FF6B-10FB256A2CF3}"/>
              </a:ext>
            </a:extLst>
          </p:cNvPr>
          <p:cNvSpPr>
            <a:spLocks noGrp="1"/>
          </p:cNvSpPr>
          <p:nvPr>
            <p:ph type="ftr" sz="quarter" idx="12"/>
          </p:nvPr>
        </p:nvSpPr>
        <p:spPr>
          <a:xfrm>
            <a:off x="1600200" y="6513513"/>
            <a:ext cx="3906838" cy="274637"/>
          </a:xfrm>
        </p:spPr>
        <p:txBody>
          <a:bodyPr vert="horz" rtlCol="0"/>
          <a:lstStyle>
            <a:lvl1pPr>
              <a:defRPr/>
            </a:lvl1pPr>
            <a:extLst/>
          </a:lstStyle>
          <a:p>
            <a:pPr>
              <a:defRPr/>
            </a:pPr>
            <a:endParaRPr lang="nl-NL"/>
          </a:p>
        </p:txBody>
      </p:sp>
    </p:spTree>
    <p:extLst>
      <p:ext uri="{BB962C8B-B14F-4D97-AF65-F5344CB8AC3E}">
        <p14:creationId xmlns:p14="http://schemas.microsoft.com/office/powerpoint/2010/main" val="405372015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3040443" y="4724400"/>
            <a:ext cx="5486400" cy="664536"/>
          </a:xfrm>
        </p:spPr>
        <p:txBody>
          <a:bodyPr/>
          <a:lstStyle>
            <a:lvl1pPr marL="0" algn="r">
              <a:buNone/>
              <a:defRPr sz="2000" b="1"/>
            </a:lvl1pPr>
            <a:extLst/>
          </a:lstStyle>
          <a:p>
            <a:r>
              <a:rPr lang="nl-NL"/>
              <a:t>Klik om de stijl te bewerken</a:t>
            </a:r>
            <a:endParaRPr lang="en-US"/>
          </a:p>
        </p:txBody>
      </p:sp>
      <p:sp>
        <p:nvSpPr>
          <p:cNvPr id="4" name="Tijdelijke aanduiding voor tekst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nl-NL"/>
              <a:t>Klik om de modelstijlen te bewerken</a:t>
            </a:r>
          </a:p>
        </p:txBody>
      </p:sp>
      <p:sp>
        <p:nvSpPr>
          <p:cNvPr id="13" name="Tijdelijke aanduiding voor afbeelding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nl-NL" noProof="0"/>
              <a:t>Klik op het pictogram als u een afbeelding wilt toevoegen</a:t>
            </a:r>
            <a:endParaRPr lang="en-US" noProof="0" dirty="0"/>
          </a:p>
        </p:txBody>
      </p:sp>
      <p:sp>
        <p:nvSpPr>
          <p:cNvPr id="3" name="Tijdelijke aanduiding voor datum 7">
            <a:extLst>
              <a:ext uri="{FF2B5EF4-FFF2-40B4-BE49-F238E27FC236}">
                <a16:creationId xmlns:a16="http://schemas.microsoft.com/office/drawing/2014/main" id="{2BC21013-CF3D-AF84-9517-B73F2650139F}"/>
              </a:ext>
            </a:extLst>
          </p:cNvPr>
          <p:cNvSpPr>
            <a:spLocks noGrp="1"/>
          </p:cNvSpPr>
          <p:nvPr>
            <p:ph type="dt" sz="half" idx="10"/>
          </p:nvPr>
        </p:nvSpPr>
        <p:spPr>
          <a:xfrm>
            <a:off x="5562600" y="6508750"/>
            <a:ext cx="3001963" cy="274638"/>
          </a:xfrm>
        </p:spPr>
        <p:txBody>
          <a:bodyPr vert="horz" rtlCol="0"/>
          <a:lstStyle>
            <a:lvl1pPr>
              <a:defRPr/>
            </a:lvl1pPr>
            <a:extLst/>
          </a:lstStyle>
          <a:p>
            <a:pPr>
              <a:defRPr/>
            </a:pPr>
            <a:endParaRPr lang="nl-NL"/>
          </a:p>
        </p:txBody>
      </p:sp>
      <p:sp>
        <p:nvSpPr>
          <p:cNvPr id="5" name="Tijdelijke aanduiding voor dianummer 8">
            <a:extLst>
              <a:ext uri="{FF2B5EF4-FFF2-40B4-BE49-F238E27FC236}">
                <a16:creationId xmlns:a16="http://schemas.microsoft.com/office/drawing/2014/main" id="{F4A44C91-D92D-E8BC-4F61-1D05FB13A980}"/>
              </a:ext>
            </a:extLst>
          </p:cNvPr>
          <p:cNvSpPr>
            <a:spLocks noGrp="1"/>
          </p:cNvSpPr>
          <p:nvPr>
            <p:ph type="sldNum" sz="quarter" idx="11"/>
          </p:nvPr>
        </p:nvSpPr>
        <p:spPr>
          <a:xfrm>
            <a:off x="8639175" y="6508750"/>
            <a:ext cx="463550" cy="274638"/>
          </a:xfrm>
        </p:spPr>
        <p:txBody>
          <a:bodyPr/>
          <a:lstStyle>
            <a:lvl1pPr>
              <a:defRPr/>
            </a:lvl1pPr>
          </a:lstStyle>
          <a:p>
            <a:pPr>
              <a:defRPr/>
            </a:pPr>
            <a:fld id="{98D84B30-807E-42E3-9D53-C9DB79EAD7DA}" type="slidenum">
              <a:rPr lang="nl-NL" altLang="nl-BE"/>
              <a:pPr>
                <a:defRPr/>
              </a:pPr>
              <a:t>‹nr.›</a:t>
            </a:fld>
            <a:endParaRPr lang="nl-NL" altLang="nl-BE"/>
          </a:p>
        </p:txBody>
      </p:sp>
      <p:sp>
        <p:nvSpPr>
          <p:cNvPr id="6" name="Tijdelijke aanduiding voor voettekst 9">
            <a:extLst>
              <a:ext uri="{FF2B5EF4-FFF2-40B4-BE49-F238E27FC236}">
                <a16:creationId xmlns:a16="http://schemas.microsoft.com/office/drawing/2014/main" id="{E63027E8-C43D-D8EB-0290-CD3E73F136D5}"/>
              </a:ext>
            </a:extLst>
          </p:cNvPr>
          <p:cNvSpPr>
            <a:spLocks noGrp="1"/>
          </p:cNvSpPr>
          <p:nvPr>
            <p:ph type="ftr" sz="quarter" idx="12"/>
          </p:nvPr>
        </p:nvSpPr>
        <p:spPr>
          <a:xfrm>
            <a:off x="1600200" y="6508750"/>
            <a:ext cx="3906838" cy="274638"/>
          </a:xfrm>
        </p:spPr>
        <p:txBody>
          <a:bodyPr vert="horz" rtlCol="0"/>
          <a:lstStyle>
            <a:lvl1pPr>
              <a:defRPr/>
            </a:lvl1pPr>
            <a:extLst/>
          </a:lstStyle>
          <a:p>
            <a:pPr>
              <a:defRPr/>
            </a:pPr>
            <a:endParaRPr lang="nl-NL"/>
          </a:p>
        </p:txBody>
      </p:sp>
    </p:spTree>
    <p:extLst>
      <p:ext uri="{BB962C8B-B14F-4D97-AF65-F5344CB8AC3E}">
        <p14:creationId xmlns:p14="http://schemas.microsoft.com/office/powerpoint/2010/main" val="2465203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ond diagonale hoek rechthoek 6">
            <a:extLst>
              <a:ext uri="{FF2B5EF4-FFF2-40B4-BE49-F238E27FC236}">
                <a16:creationId xmlns:a16="http://schemas.microsoft.com/office/drawing/2014/main" id="{E6417F86-DA17-87CC-B1B0-5622DE081E84}"/>
              </a:ext>
            </a:extLst>
          </p:cNvPr>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3" name="Tijdelijke aanduiding voor voettekst 2">
            <a:extLst>
              <a:ext uri="{FF2B5EF4-FFF2-40B4-BE49-F238E27FC236}">
                <a16:creationId xmlns:a16="http://schemas.microsoft.com/office/drawing/2014/main" id="{3FCCED62-BE58-A023-D884-F7B4B9F71790}"/>
              </a:ext>
            </a:extLst>
          </p:cNvPr>
          <p:cNvSpPr>
            <a:spLocks noGrp="1"/>
          </p:cNvSpPr>
          <p:nvPr>
            <p:ph type="ftr" sz="quarter" idx="3"/>
          </p:nvPr>
        </p:nvSpPr>
        <p:spPr>
          <a:xfrm>
            <a:off x="1295400" y="6400800"/>
            <a:ext cx="4211638" cy="274638"/>
          </a:xfrm>
          <a:prstGeom prst="rect">
            <a:avLst/>
          </a:prstGeom>
        </p:spPr>
        <p:txBody>
          <a:bodyPr/>
          <a:lstStyle>
            <a:lvl1pPr algn="r" eaLnBrk="1" latinLnBrk="0" hangingPunct="1">
              <a:defRPr kumimoji="0" sz="1300">
                <a:solidFill>
                  <a:schemeClr val="bg2">
                    <a:tint val="60000"/>
                    <a:satMod val="155000"/>
                  </a:schemeClr>
                </a:solidFill>
              </a:defRPr>
            </a:lvl1pPr>
            <a:extLst/>
          </a:lstStyle>
          <a:p>
            <a:pPr>
              <a:defRPr/>
            </a:pPr>
            <a:endParaRPr lang="nl-NL"/>
          </a:p>
        </p:txBody>
      </p:sp>
      <p:sp>
        <p:nvSpPr>
          <p:cNvPr id="14" name="Tijdelijke aanduiding voor datum 13">
            <a:extLst>
              <a:ext uri="{FF2B5EF4-FFF2-40B4-BE49-F238E27FC236}">
                <a16:creationId xmlns:a16="http://schemas.microsoft.com/office/drawing/2014/main" id="{36D8FEB5-7779-41BB-1162-9CAC6B552706}"/>
              </a:ext>
            </a:extLst>
          </p:cNvPr>
          <p:cNvSpPr>
            <a:spLocks noGrp="1"/>
          </p:cNvSpPr>
          <p:nvPr>
            <p:ph type="dt" sz="half" idx="2"/>
          </p:nvPr>
        </p:nvSpPr>
        <p:spPr>
          <a:xfrm>
            <a:off x="5562600" y="6400800"/>
            <a:ext cx="3001963" cy="274638"/>
          </a:xfrm>
          <a:prstGeom prst="rect">
            <a:avLst/>
          </a:prstGeom>
        </p:spPr>
        <p:txBody>
          <a:bodyPr/>
          <a:lstStyle>
            <a:lvl1pPr algn="l" eaLnBrk="1" latinLnBrk="0" hangingPunct="1">
              <a:defRPr kumimoji="0" sz="1300">
                <a:solidFill>
                  <a:schemeClr val="bg2">
                    <a:tint val="60000"/>
                    <a:satMod val="155000"/>
                  </a:schemeClr>
                </a:solidFill>
              </a:defRPr>
            </a:lvl1pPr>
            <a:extLst/>
          </a:lstStyle>
          <a:p>
            <a:pPr>
              <a:defRPr/>
            </a:pPr>
            <a:endParaRPr lang="nl-NL"/>
          </a:p>
        </p:txBody>
      </p:sp>
      <p:sp>
        <p:nvSpPr>
          <p:cNvPr id="23" name="Tijdelijke aanduiding voor dianummer 22">
            <a:extLst>
              <a:ext uri="{FF2B5EF4-FFF2-40B4-BE49-F238E27FC236}">
                <a16:creationId xmlns:a16="http://schemas.microsoft.com/office/drawing/2014/main" id="{9098AECD-790D-BF41-1807-1127E1B2F483}"/>
              </a:ext>
            </a:extLst>
          </p:cNvPr>
          <p:cNvSpPr>
            <a:spLocks noGrp="1"/>
          </p:cNvSpPr>
          <p:nvPr>
            <p:ph type="sldNum" sz="quarter" idx="4"/>
          </p:nvPr>
        </p:nvSpPr>
        <p:spPr>
          <a:xfrm>
            <a:off x="8639175" y="6515100"/>
            <a:ext cx="463550" cy="273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DFE0D4"/>
                </a:solidFill>
              </a:defRPr>
            </a:lvl1pPr>
          </a:lstStyle>
          <a:p>
            <a:pPr>
              <a:defRPr/>
            </a:pPr>
            <a:fld id="{379A42E4-5238-4944-989B-C40C48AC42E1}" type="slidenum">
              <a:rPr lang="nl-NL" altLang="nl-BE"/>
              <a:pPr>
                <a:defRPr/>
              </a:pPr>
              <a:t>‹nr.›</a:t>
            </a:fld>
            <a:endParaRPr lang="nl-NL" altLang="nl-BE"/>
          </a:p>
        </p:txBody>
      </p:sp>
      <p:sp>
        <p:nvSpPr>
          <p:cNvPr id="22" name="Tijdelijke aanduiding voor titel 21">
            <a:extLst>
              <a:ext uri="{FF2B5EF4-FFF2-40B4-BE49-F238E27FC236}">
                <a16:creationId xmlns:a16="http://schemas.microsoft.com/office/drawing/2014/main" id="{CC4D1DC9-07B4-1D58-AF0D-4DC1C315C73A}"/>
              </a:ext>
            </a:extLst>
          </p:cNvPr>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lang="nl-NL"/>
              <a:t>Klik om de stijl te bewerken</a:t>
            </a:r>
            <a:endParaRPr lang="en-US"/>
          </a:p>
        </p:txBody>
      </p:sp>
      <p:sp>
        <p:nvSpPr>
          <p:cNvPr id="1033" name="Tijdelijke aanduiding voor tekst 12">
            <a:extLst>
              <a:ext uri="{FF2B5EF4-FFF2-40B4-BE49-F238E27FC236}">
                <a16:creationId xmlns:a16="http://schemas.microsoft.com/office/drawing/2014/main" id="{981ACA4C-C75C-4411-3B56-0872D2544802}"/>
              </a:ext>
            </a:extLst>
          </p:cNvPr>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 om de modelstijlen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endParaRPr lang="en-US" altLang="nl-BE"/>
          </a:p>
        </p:txBody>
      </p:sp>
    </p:spTree>
  </p:cSld>
  <p:clrMap bg1="dk1" tx1="lt1" bg2="dk2" tx2="lt2" accent1="accent1" accent2="accent2" accent3="accent3" accent4="accent4" accent5="accent5" accent6="accent6" hlink="hlink" folHlink="folHlink"/>
  <p:sldLayoutIdLst>
    <p:sldLayoutId id="2147485198" r:id="rId1"/>
    <p:sldLayoutId id="2147485199" r:id="rId2"/>
    <p:sldLayoutId id="2147485200" r:id="rId3"/>
    <p:sldLayoutId id="2147485201" r:id="rId4"/>
    <p:sldLayoutId id="2147485202" r:id="rId5"/>
    <p:sldLayoutId id="2147485203" r:id="rId6"/>
    <p:sldLayoutId id="2147485182" r:id="rId7"/>
    <p:sldLayoutId id="2147485204" r:id="rId8"/>
    <p:sldLayoutId id="2147485205" r:id="rId9"/>
    <p:sldLayoutId id="2147485183" r:id="rId10"/>
    <p:sldLayoutId id="2147485184" r:id="rId11"/>
  </p:sldLayoutIdLst>
  <p:txStyles>
    <p:titleStyle>
      <a:lvl1pPr marL="53975" algn="r" rtl="0" eaLnBrk="0" fontAlgn="base" hangingPunct="0">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mj-ea"/>
          <a:cs typeface="+mj-cs"/>
        </a:defRPr>
      </a:lvl1pPr>
      <a:lvl2pPr marL="53975" algn="r" rtl="0" eaLnBrk="0" fontAlgn="base" hangingPunct="0">
        <a:spcBef>
          <a:spcPct val="0"/>
        </a:spcBef>
        <a:spcAft>
          <a:spcPct val="0"/>
        </a:spcAft>
        <a:defRPr sz="4600">
          <a:solidFill>
            <a:srgbClr val="E7EACB"/>
          </a:solidFill>
          <a:latin typeface="Rockwell" pitchFamily="18" charset="0"/>
        </a:defRPr>
      </a:lvl2pPr>
      <a:lvl3pPr marL="53975" algn="r" rtl="0" eaLnBrk="0" fontAlgn="base" hangingPunct="0">
        <a:spcBef>
          <a:spcPct val="0"/>
        </a:spcBef>
        <a:spcAft>
          <a:spcPct val="0"/>
        </a:spcAft>
        <a:defRPr sz="4600">
          <a:solidFill>
            <a:srgbClr val="E7EACB"/>
          </a:solidFill>
          <a:latin typeface="Rockwell" pitchFamily="18" charset="0"/>
        </a:defRPr>
      </a:lvl3pPr>
      <a:lvl4pPr marL="53975" algn="r" rtl="0" eaLnBrk="0" fontAlgn="base" hangingPunct="0">
        <a:spcBef>
          <a:spcPct val="0"/>
        </a:spcBef>
        <a:spcAft>
          <a:spcPct val="0"/>
        </a:spcAft>
        <a:defRPr sz="4600">
          <a:solidFill>
            <a:srgbClr val="E7EACB"/>
          </a:solidFill>
          <a:latin typeface="Rockwell" pitchFamily="18" charset="0"/>
        </a:defRPr>
      </a:lvl4pPr>
      <a:lvl5pPr marL="53975" algn="r" rtl="0" eaLnBrk="0" fontAlgn="base" hangingPunct="0">
        <a:spcBef>
          <a:spcPct val="0"/>
        </a:spcBef>
        <a:spcAft>
          <a:spcPct val="0"/>
        </a:spcAft>
        <a:defRPr sz="4600">
          <a:solidFill>
            <a:srgbClr val="E7EACB"/>
          </a:solidFill>
          <a:latin typeface="Rockwell" pitchFamily="18" charset="0"/>
        </a:defRPr>
      </a:lvl5pPr>
      <a:lvl6pPr marL="511175" algn="r" rtl="0" fontAlgn="base">
        <a:spcBef>
          <a:spcPct val="0"/>
        </a:spcBef>
        <a:spcAft>
          <a:spcPct val="0"/>
        </a:spcAft>
        <a:defRPr sz="4600">
          <a:solidFill>
            <a:srgbClr val="E7EACB"/>
          </a:solidFill>
          <a:latin typeface="Rockwell" pitchFamily="18" charset="0"/>
        </a:defRPr>
      </a:lvl6pPr>
      <a:lvl7pPr marL="968375" algn="r" rtl="0" fontAlgn="base">
        <a:spcBef>
          <a:spcPct val="0"/>
        </a:spcBef>
        <a:spcAft>
          <a:spcPct val="0"/>
        </a:spcAft>
        <a:defRPr sz="4600">
          <a:solidFill>
            <a:srgbClr val="E7EACB"/>
          </a:solidFill>
          <a:latin typeface="Rockwell" pitchFamily="18" charset="0"/>
        </a:defRPr>
      </a:lvl7pPr>
      <a:lvl8pPr marL="1425575" algn="r" rtl="0" fontAlgn="base">
        <a:spcBef>
          <a:spcPct val="0"/>
        </a:spcBef>
        <a:spcAft>
          <a:spcPct val="0"/>
        </a:spcAft>
        <a:defRPr sz="4600">
          <a:solidFill>
            <a:srgbClr val="E7EACB"/>
          </a:solidFill>
          <a:latin typeface="Rockwell" pitchFamily="18" charset="0"/>
        </a:defRPr>
      </a:lvl8pPr>
      <a:lvl9pPr marL="1882775" algn="r" rtl="0" fontAlgn="base">
        <a:spcBef>
          <a:spcPct val="0"/>
        </a:spcBef>
        <a:spcAft>
          <a:spcPct val="0"/>
        </a:spcAft>
        <a:defRPr sz="4600">
          <a:solidFill>
            <a:srgbClr val="E7EACB"/>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anose="05020102010507070707"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A8CDD7"/>
        </a:buClr>
        <a:buSzPct val="100000"/>
        <a:buFont typeface="Wingdings 2" panose="05020102010507070707"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A8CDD7"/>
        </a:buClr>
        <a:buSzPct val="100000"/>
        <a:buFont typeface="Wingdings 2" panose="05020102010507070707"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A8CDD7"/>
        </a:buClr>
        <a:buSzPct val="100000"/>
        <a:buFont typeface="Wingdings 2" panose="05020102010507070707"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8"/>
          <p:cNvGrpSpPr/>
          <p:nvPr/>
        </p:nvGrpSpPr>
        <p:grpSpPr>
          <a:xfrm>
            <a:off x="0" y="-8466"/>
            <a:ext cx="9143964" cy="6866488"/>
            <a:chOff x="0" y="-8467"/>
            <a:chExt cx="12192133" cy="6866580"/>
          </a:xfrm>
        </p:grpSpPr>
        <p:cxnSp>
          <p:nvCxnSpPr>
            <p:cNvPr id="7" name="Google Shape;7;p18"/>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 name="Google Shape;8;p18"/>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9" name="Google Shape;9;p1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0"/>
              </a:schemeClr>
            </a:solidFill>
            <a:ln>
              <a:noFill/>
            </a:ln>
          </p:spPr>
        </p:sp>
        <p:sp>
          <p:nvSpPr>
            <p:cNvPr id="10" name="Google Shape;10;p18"/>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8"/>
            <p:cNvSpPr/>
            <p:nvPr/>
          </p:nvSpPr>
          <p:spPr>
            <a:xfrm>
              <a:off x="8932333" y="3048000"/>
              <a:ext cx="3259800" cy="3810000"/>
            </a:xfrm>
            <a:prstGeom prst="triangle">
              <a:avLst>
                <a:gd name="adj" fmla="val 100000"/>
              </a:avLst>
            </a:prstGeom>
            <a:solidFill>
              <a:schemeClr val="accent2">
                <a:alpha val="717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8"/>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sp>
        <p:sp>
          <p:nvSpPr>
            <p:cNvPr id="13" name="Google Shape;13;p18"/>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4"/>
            </a:solidFill>
            <a:ln>
              <a:noFill/>
            </a:ln>
          </p:spPr>
        </p:sp>
        <p:sp>
          <p:nvSpPr>
            <p:cNvPr id="14" name="Google Shape;14;p18"/>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9"/>
              </a:schemeClr>
            </a:solidFill>
            <a:ln>
              <a:noFill/>
            </a:ln>
          </p:spPr>
        </p:sp>
        <p:sp>
          <p:nvSpPr>
            <p:cNvPr id="15" name="Google Shape;15;p18"/>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8"/>
            <p:cNvSpPr/>
            <p:nvPr/>
          </p:nvSpPr>
          <p:spPr>
            <a:xfrm>
              <a:off x="0" y="4013200"/>
              <a:ext cx="448800" cy="2844900"/>
            </a:xfrm>
            <a:prstGeom prst="triangle">
              <a:avLst>
                <a:gd name="adj" fmla="val 0"/>
              </a:avLst>
            </a:prstGeom>
            <a:solidFill>
              <a:schemeClr val="accent1">
                <a:alpha val="847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18"/>
          <p:cNvSpPr txBox="1">
            <a:spLocks noGrp="1"/>
          </p:cNvSpPr>
          <p:nvPr>
            <p:ph type="title"/>
          </p:nvPr>
        </p:nvSpPr>
        <p:spPr>
          <a:xfrm>
            <a:off x="508000" y="609600"/>
            <a:ext cx="6447420" cy="1320766"/>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543"/>
              <a:buFont typeface="Trebuchet MS"/>
              <a:buNone/>
              <a:defRPr sz="3543"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18"/>
          <p:cNvSpPr txBox="1">
            <a:spLocks noGrp="1"/>
          </p:cNvSpPr>
          <p:nvPr>
            <p:ph type="body" idx="1"/>
          </p:nvPr>
        </p:nvSpPr>
        <p:spPr>
          <a:xfrm>
            <a:off x="508000" y="2160590"/>
            <a:ext cx="6447420" cy="3880652"/>
          </a:xfrm>
          <a:prstGeom prst="rect">
            <a:avLst/>
          </a:prstGeom>
          <a:noFill/>
          <a:ln>
            <a:noFill/>
          </a:ln>
        </p:spPr>
        <p:txBody>
          <a:bodyPr spcFirstLastPara="1" wrap="square" lIns="91425" tIns="45700" rIns="91425" bIns="45700" anchor="t" anchorCtr="0">
            <a:normAutofit/>
          </a:bodyPr>
          <a:lstStyle>
            <a:lvl1pPr marL="457200" marR="0" lvl="0" indent="-318566" algn="l" rtl="0">
              <a:spcBef>
                <a:spcPts val="984"/>
              </a:spcBef>
              <a:spcAft>
                <a:spcPts val="0"/>
              </a:spcAft>
              <a:buClr>
                <a:schemeClr val="accent1"/>
              </a:buClr>
              <a:buSzPts val="1417"/>
              <a:buFont typeface="Noto Sans Symbols"/>
              <a:buChar char="►"/>
              <a:defRPr sz="1770" b="0" i="0" u="none" strike="noStrike" cap="none">
                <a:solidFill>
                  <a:srgbClr val="3F3F3F"/>
                </a:solidFill>
                <a:latin typeface="Trebuchet MS"/>
                <a:ea typeface="Trebuchet MS"/>
                <a:cs typeface="Trebuchet MS"/>
                <a:sym typeface="Trebuchet MS"/>
              </a:defRPr>
            </a:lvl1pPr>
            <a:lvl2pPr marL="914400" marR="0" lvl="1" indent="-308610" algn="l" rtl="0">
              <a:spcBef>
                <a:spcPts val="984"/>
              </a:spcBef>
              <a:spcAft>
                <a:spcPts val="0"/>
              </a:spcAft>
              <a:buClr>
                <a:schemeClr val="accent1"/>
              </a:buClr>
              <a:buSzPts val="1260"/>
              <a:buFont typeface="Noto Sans Symbols"/>
              <a:buChar char="►"/>
              <a:defRPr sz="1575" b="0" i="0" u="none" strike="noStrike" cap="none">
                <a:solidFill>
                  <a:srgbClr val="3F3F3F"/>
                </a:solidFill>
                <a:latin typeface="Trebuchet MS"/>
                <a:ea typeface="Trebuchet MS"/>
                <a:cs typeface="Trebuchet MS"/>
                <a:sym typeface="Trebuchet MS"/>
              </a:defRPr>
            </a:lvl2pPr>
            <a:lvl3pPr marL="1371600" marR="0" lvl="2" indent="-298602" algn="l" rtl="0">
              <a:spcBef>
                <a:spcPts val="984"/>
              </a:spcBef>
              <a:spcAft>
                <a:spcPts val="0"/>
              </a:spcAft>
              <a:buClr>
                <a:schemeClr val="accent1"/>
              </a:buClr>
              <a:buSzPts val="1102"/>
              <a:buFont typeface="Noto Sans Symbols"/>
              <a:buChar char="►"/>
              <a:defRPr sz="1378" b="0" i="0" u="none" strike="noStrike" cap="none">
                <a:solidFill>
                  <a:srgbClr val="3F3F3F"/>
                </a:solidFill>
                <a:latin typeface="Trebuchet MS"/>
                <a:ea typeface="Trebuchet MS"/>
                <a:cs typeface="Trebuchet MS"/>
                <a:sym typeface="Trebuchet MS"/>
              </a:defRPr>
            </a:lvl3pPr>
            <a:lvl4pPr marL="1828800" marR="0" lvl="3"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4pPr>
            <a:lvl5pPr marL="2286000" marR="0" lvl="4"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5pPr>
            <a:lvl6pPr marL="2743200" marR="0" lvl="5"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6pPr>
            <a:lvl7pPr marL="3200400" marR="0" lvl="6"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7pPr>
            <a:lvl8pPr marL="3657600" marR="0" lvl="7"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8pPr>
            <a:lvl9pPr marL="4114800" marR="0" lvl="8" indent="-288594" algn="l" rtl="0">
              <a:spcBef>
                <a:spcPts val="984"/>
              </a:spcBef>
              <a:spcAft>
                <a:spcPts val="0"/>
              </a:spcAft>
              <a:buClr>
                <a:schemeClr val="accent1"/>
              </a:buClr>
              <a:buSzPts val="945"/>
              <a:buFont typeface="Noto Sans Symbols"/>
              <a:buChar char="►"/>
              <a:defRPr sz="1181"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18"/>
          <p:cNvSpPr txBox="1">
            <a:spLocks noGrp="1"/>
          </p:cNvSpPr>
          <p:nvPr>
            <p:ph type="dt" idx="10"/>
          </p:nvPr>
        </p:nvSpPr>
        <p:spPr>
          <a:xfrm>
            <a:off x="5403850" y="6041362"/>
            <a:ext cx="684067" cy="365231"/>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674"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18"/>
          <p:cNvSpPr txBox="1">
            <a:spLocks noGrp="1"/>
          </p:cNvSpPr>
          <p:nvPr>
            <p:ph type="ftr" idx="11"/>
          </p:nvPr>
        </p:nvSpPr>
        <p:spPr>
          <a:xfrm>
            <a:off x="508000" y="6041362"/>
            <a:ext cx="4723307" cy="36523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74"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372"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18"/>
          <p:cNvSpPr txBox="1">
            <a:spLocks noGrp="1"/>
          </p:cNvSpPr>
          <p:nvPr>
            <p:ph type="sldNum" idx="12"/>
          </p:nvPr>
        </p:nvSpPr>
        <p:spPr>
          <a:xfrm>
            <a:off x="6442997" y="6041362"/>
            <a:ext cx="512593" cy="36523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4"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674"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674"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674"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674"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674"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674"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674"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674" b="0" i="0" u="none" strike="noStrike" cap="none">
                <a:solidFill>
                  <a:schemeClr val="accent1"/>
                </a:solidFill>
                <a:latin typeface="Trebuchet MS"/>
                <a:ea typeface="Trebuchet MS"/>
                <a:cs typeface="Trebuchet MS"/>
                <a:sym typeface="Trebuchet MS"/>
              </a:defRPr>
            </a:lvl9pPr>
          </a:lstStyle>
          <a:p>
            <a:pPr>
              <a:spcAft>
                <a:spcPts val="0"/>
              </a:spcAft>
            </a:pPr>
            <a:fld id="{00000000-1234-1234-1234-123412341234}" type="slidenum">
              <a:rPr lang="nl-NL" smtClean="0"/>
              <a:pPr>
                <a:spcAft>
                  <a:spcPts val="0"/>
                </a:spcAft>
              </a:pPr>
              <a:t>‹nr.›</a:t>
            </a:fld>
            <a:endParaRPr lang="nl-NL"/>
          </a:p>
        </p:txBody>
      </p:sp>
    </p:spTree>
    <p:extLst>
      <p:ext uri="{BB962C8B-B14F-4D97-AF65-F5344CB8AC3E}">
        <p14:creationId xmlns:p14="http://schemas.microsoft.com/office/powerpoint/2010/main" val="918383435"/>
      </p:ext>
    </p:extLst>
  </p:cSld>
  <p:clrMap bg1="lt1" tx1="dk1" bg2="dk2" tx2="lt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 id="2147485222" r:id="rId12"/>
    <p:sldLayoutId id="2147485223" r:id="rId13"/>
    <p:sldLayoutId id="2147485224" r:id="rId14"/>
    <p:sldLayoutId id="2147485225" r:id="rId15"/>
    <p:sldLayoutId id="2147485226" r:id="rId16"/>
    <p:sldLayoutId id="214748522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3.jpg"/><Relationship Id="rId4" Type="http://schemas.openxmlformats.org/officeDocument/2006/relationships/image" Target="../media/image22.jp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facebook.com/OuderraadAveMariaBasisschoolVlezenbeek" TargetMode="External"/><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mailto:ouderraad.amb@gmail.com" TargetMode="External"/><Relationship Id="rId9"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ambvlezenbeek.b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060C19D-2A2D-A77D-4A78-30B49F60E5FD}"/>
              </a:ext>
            </a:extLst>
          </p:cNvPr>
          <p:cNvSpPr>
            <a:spLocks noGrp="1" noChangeArrowheads="1"/>
          </p:cNvSpPr>
          <p:nvPr>
            <p:ph type="ctrTitle"/>
          </p:nvPr>
        </p:nvSpPr>
        <p:spPr>
          <a:xfrm>
            <a:off x="457200" y="692547"/>
            <a:ext cx="8229600" cy="1152128"/>
          </a:xfrm>
        </p:spPr>
        <p:txBody>
          <a:bodyPr/>
          <a:lstStyle/>
          <a:p>
            <a:pPr algn="ctr" eaLnBrk="1" fontAlgn="auto" hangingPunct="1">
              <a:spcAft>
                <a:spcPts val="0"/>
              </a:spcAft>
              <a:defRPr/>
            </a:pPr>
            <a:r>
              <a:rPr lang="nl-NL" dirty="0">
                <a:solidFill>
                  <a:srgbClr val="002060"/>
                </a:solidFill>
              </a:rPr>
              <a:t>WELKOM</a:t>
            </a:r>
          </a:p>
        </p:txBody>
      </p:sp>
      <p:sp>
        <p:nvSpPr>
          <p:cNvPr id="16387" name="Rectangle 3">
            <a:extLst>
              <a:ext uri="{FF2B5EF4-FFF2-40B4-BE49-F238E27FC236}">
                <a16:creationId xmlns:a16="http://schemas.microsoft.com/office/drawing/2014/main" id="{ECB7E089-DCB8-0567-18A6-3B99B298AC7B}"/>
              </a:ext>
            </a:extLst>
          </p:cNvPr>
          <p:cNvSpPr>
            <a:spLocks noGrp="1"/>
          </p:cNvSpPr>
          <p:nvPr>
            <p:ph type="subTitle" idx="1"/>
          </p:nvPr>
        </p:nvSpPr>
        <p:spPr>
          <a:xfrm>
            <a:off x="323850" y="3284538"/>
            <a:ext cx="9251950" cy="1844675"/>
          </a:xfrm>
        </p:spPr>
        <p:txBody>
          <a:bodyPr/>
          <a:lstStyle/>
          <a:p>
            <a:pPr algn="l" eaLnBrk="1" hangingPunct="1">
              <a:spcBef>
                <a:spcPct val="0"/>
              </a:spcBef>
            </a:pPr>
            <a:r>
              <a:rPr lang="fr-BE" altLang="nl-BE" dirty="0" err="1"/>
              <a:t>Opstart</a:t>
            </a:r>
            <a:r>
              <a:rPr lang="fr-BE" altLang="nl-BE" dirty="0"/>
              <a:t> </a:t>
            </a:r>
            <a:r>
              <a:rPr lang="fr-BE" altLang="nl-BE" dirty="0" err="1"/>
              <a:t>schooljaar</a:t>
            </a:r>
            <a:r>
              <a:rPr lang="fr-BE" altLang="nl-BE" dirty="0"/>
              <a:t> 2024 – 2025 </a:t>
            </a:r>
          </a:p>
          <a:p>
            <a:pPr algn="l" eaLnBrk="1" hangingPunct="1">
              <a:spcBef>
                <a:spcPct val="0"/>
              </a:spcBef>
            </a:pPr>
            <a:endParaRPr lang="fr-BE" altLang="nl-BE" dirty="0"/>
          </a:p>
          <a:p>
            <a:pPr algn="l" eaLnBrk="1" hangingPunct="1">
              <a:spcBef>
                <a:spcPct val="0"/>
              </a:spcBef>
            </a:pPr>
            <a:r>
              <a:rPr lang="fr-BE" altLang="nl-BE" dirty="0"/>
              <a:t>Kleuterschool: 150 </a:t>
            </a:r>
            <a:r>
              <a:rPr lang="fr-BE" altLang="nl-BE" dirty="0" err="1"/>
              <a:t>kleuters</a:t>
            </a:r>
            <a:r>
              <a:rPr lang="fr-BE" altLang="nl-BE" dirty="0"/>
              <a:t> </a:t>
            </a:r>
            <a:r>
              <a:rPr lang="fr-BE" altLang="nl-BE" sz="2400" dirty="0"/>
              <a:t>(</a:t>
            </a:r>
            <a:r>
              <a:rPr lang="fr-BE" altLang="nl-BE" sz="2400" dirty="0" err="1"/>
              <a:t>vorig</a:t>
            </a:r>
            <a:r>
              <a:rPr lang="fr-BE" altLang="nl-BE" sz="2400" dirty="0"/>
              <a:t> </a:t>
            </a:r>
            <a:r>
              <a:rPr lang="fr-BE" altLang="nl-BE" sz="2400" dirty="0" err="1"/>
              <a:t>jaar</a:t>
            </a:r>
            <a:r>
              <a:rPr lang="fr-BE" altLang="nl-BE" sz="2400" dirty="0"/>
              <a:t> 139 </a:t>
            </a:r>
            <a:r>
              <a:rPr lang="fr-BE" altLang="nl-BE" sz="2400" dirty="0" err="1"/>
              <a:t>kleuters</a:t>
            </a:r>
            <a:r>
              <a:rPr lang="fr-BE" altLang="nl-BE" sz="2400" dirty="0"/>
              <a:t>)</a:t>
            </a:r>
          </a:p>
          <a:p>
            <a:pPr algn="l" eaLnBrk="1" hangingPunct="1">
              <a:spcBef>
                <a:spcPct val="0"/>
              </a:spcBef>
            </a:pPr>
            <a:r>
              <a:rPr lang="fr-BE" altLang="nl-BE" dirty="0"/>
              <a:t>Lagere school: 267 leerlingen</a:t>
            </a:r>
          </a:p>
          <a:p>
            <a:pPr algn="l" eaLnBrk="1" hangingPunct="1">
              <a:spcBef>
                <a:spcPct val="0"/>
              </a:spcBef>
            </a:pPr>
            <a:endParaRPr lang="fr-BE" altLang="nl-BE" dirty="0"/>
          </a:p>
          <a:p>
            <a:pPr algn="l" eaLnBrk="1" hangingPunct="1">
              <a:spcBef>
                <a:spcPct val="0"/>
              </a:spcBef>
            </a:pPr>
            <a:r>
              <a:rPr lang="fr-BE" altLang="nl-BE" dirty="0"/>
              <a:t>Totaal: 417 kinderen</a:t>
            </a:r>
            <a:endParaRPr lang="nl-NL" altLang="nl-BE" dirty="0"/>
          </a:p>
          <a:p>
            <a:pPr eaLnBrk="1" hangingPunct="1">
              <a:spcBef>
                <a:spcPct val="0"/>
              </a:spcBef>
            </a:pPr>
            <a:endParaRPr lang="nl-NL" altLang="nl-B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1000"/>
                                        <p:tgtEl>
                                          <p:spTgt spid="16387">
                                            <p:txEl>
                                              <p:pRg st="0" end="0"/>
                                            </p:txEl>
                                          </p:spTgt>
                                        </p:tgtEl>
                                      </p:cBhvr>
                                    </p:animEffect>
                                    <p:anim calcmode="lin" valueType="num">
                                      <p:cBhvr>
                                        <p:cTn id="8" dur="10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38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387">
                                            <p:txEl>
                                              <p:pRg st="2" end="2"/>
                                            </p:txEl>
                                          </p:spTgt>
                                        </p:tgtEl>
                                        <p:attrNameLst>
                                          <p:attrName>style.visibility</p:attrName>
                                        </p:attrNameLst>
                                      </p:cBhvr>
                                      <p:to>
                                        <p:strVal val="visible"/>
                                      </p:to>
                                    </p:set>
                                    <p:animEffect transition="in" filter="fade">
                                      <p:cBhvr>
                                        <p:cTn id="12" dur="1000"/>
                                        <p:tgtEl>
                                          <p:spTgt spid="16387">
                                            <p:txEl>
                                              <p:pRg st="2" end="2"/>
                                            </p:txEl>
                                          </p:spTgt>
                                        </p:tgtEl>
                                      </p:cBhvr>
                                    </p:animEffect>
                                    <p:anim calcmode="lin" valueType="num">
                                      <p:cBhvr>
                                        <p:cTn id="13" dur="10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6387">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387">
                                            <p:txEl>
                                              <p:pRg st="3" end="3"/>
                                            </p:txEl>
                                          </p:spTgt>
                                        </p:tgtEl>
                                        <p:attrNameLst>
                                          <p:attrName>style.visibility</p:attrName>
                                        </p:attrNameLst>
                                      </p:cBhvr>
                                      <p:to>
                                        <p:strVal val="visible"/>
                                      </p:to>
                                    </p:set>
                                    <p:animEffect transition="in" filter="fade">
                                      <p:cBhvr>
                                        <p:cTn id="17" dur="1000"/>
                                        <p:tgtEl>
                                          <p:spTgt spid="16387">
                                            <p:txEl>
                                              <p:pRg st="3" end="3"/>
                                            </p:txEl>
                                          </p:spTgt>
                                        </p:tgtEl>
                                      </p:cBhvr>
                                    </p:animEffect>
                                    <p:anim calcmode="lin" valueType="num">
                                      <p:cBhvr>
                                        <p:cTn id="18" dur="10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6387">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387">
                                            <p:txEl>
                                              <p:pRg st="5" end="5"/>
                                            </p:txEl>
                                          </p:spTgt>
                                        </p:tgtEl>
                                        <p:attrNameLst>
                                          <p:attrName>style.visibility</p:attrName>
                                        </p:attrNameLst>
                                      </p:cBhvr>
                                      <p:to>
                                        <p:strVal val="visible"/>
                                      </p:to>
                                    </p:set>
                                    <p:animEffect transition="in" filter="fade">
                                      <p:cBhvr>
                                        <p:cTn id="22" dur="1000"/>
                                        <p:tgtEl>
                                          <p:spTgt spid="16387">
                                            <p:txEl>
                                              <p:pRg st="5" end="5"/>
                                            </p:txEl>
                                          </p:spTgt>
                                        </p:tgtEl>
                                      </p:cBhvr>
                                    </p:animEffect>
                                    <p:anim calcmode="lin" valueType="num">
                                      <p:cBhvr>
                                        <p:cTn id="23" dur="10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1638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FDF7D-B1C0-51B9-4247-7CDEDBD9E140}"/>
              </a:ext>
            </a:extLst>
          </p:cNvPr>
          <p:cNvSpPr>
            <a:spLocks noGrp="1"/>
          </p:cNvSpPr>
          <p:nvPr>
            <p:ph type="title"/>
          </p:nvPr>
        </p:nvSpPr>
        <p:spPr>
          <a:xfrm>
            <a:off x="457200" y="254000"/>
            <a:ext cx="8229600" cy="1590824"/>
          </a:xfrm>
        </p:spPr>
        <p:txBody>
          <a:bodyPr>
            <a:normAutofit fontScale="90000"/>
          </a:bodyPr>
          <a:lstStyle/>
          <a:p>
            <a:pPr algn="ctr">
              <a:defRPr/>
            </a:pPr>
            <a:br>
              <a:rPr lang="nl-BE" b="1" dirty="0">
                <a:solidFill>
                  <a:srgbClr val="002060"/>
                </a:solidFill>
                <a:latin typeface="Comic Sans MS" pitchFamily="66" charset="0"/>
              </a:rPr>
            </a:br>
            <a:br>
              <a:rPr lang="nl-BE" b="1" dirty="0">
                <a:solidFill>
                  <a:srgbClr val="002060"/>
                </a:solidFill>
                <a:latin typeface="Comic Sans MS" pitchFamily="66" charset="0"/>
              </a:rPr>
            </a:br>
            <a:r>
              <a:rPr lang="nl-BE" b="1" dirty="0">
                <a:solidFill>
                  <a:srgbClr val="002060"/>
                </a:solidFill>
                <a:latin typeface="Comic Sans MS" pitchFamily="66" charset="0"/>
              </a:rPr>
              <a:t>Veiligheid </a:t>
            </a:r>
            <a:br>
              <a:rPr lang="nl-BE" b="1" dirty="0">
                <a:solidFill>
                  <a:srgbClr val="002060"/>
                </a:solidFill>
                <a:latin typeface="Comic Sans MS" pitchFamily="66" charset="0"/>
              </a:rPr>
            </a:br>
            <a:endParaRPr lang="nl-BE" dirty="0"/>
          </a:p>
        </p:txBody>
      </p:sp>
      <p:sp>
        <p:nvSpPr>
          <p:cNvPr id="36867" name="Tijdelijke aanduiding voor inhoud 2">
            <a:extLst>
              <a:ext uri="{FF2B5EF4-FFF2-40B4-BE49-F238E27FC236}">
                <a16:creationId xmlns:a16="http://schemas.microsoft.com/office/drawing/2014/main" id="{C1BBC3AC-E8E7-A6FA-9ED5-B1052B846B19}"/>
              </a:ext>
            </a:extLst>
          </p:cNvPr>
          <p:cNvSpPr>
            <a:spLocks noGrp="1"/>
          </p:cNvSpPr>
          <p:nvPr>
            <p:ph idx="1"/>
          </p:nvPr>
        </p:nvSpPr>
        <p:spPr>
          <a:xfrm>
            <a:off x="402573" y="944033"/>
            <a:ext cx="8234363" cy="3716338"/>
          </a:xfrm>
        </p:spPr>
        <p:txBody>
          <a:bodyPr/>
          <a:lstStyle/>
          <a:p>
            <a:pPr marL="0" indent="0" eaLnBrk="1" hangingPunct="1">
              <a:buFont typeface="Wingdings 2" panose="05020102010507070707" pitchFamily="18" charset="2"/>
              <a:buNone/>
              <a:defRPr/>
            </a:pPr>
            <a:endParaRPr lang="nl-BE" altLang="nl-BE" b="1" dirty="0">
              <a:solidFill>
                <a:srgbClr val="002060"/>
              </a:solidFill>
              <a:latin typeface="Comic Sans MS" panose="030F0702030302020204" pitchFamily="66" charset="0"/>
            </a:endParaRPr>
          </a:p>
          <a:p>
            <a:pPr eaLnBrk="1" hangingPunct="1">
              <a:buClr>
                <a:srgbClr val="002060"/>
              </a:buClr>
              <a:buFont typeface="Courier New" panose="02070309020205020404" pitchFamily="49" charset="0"/>
              <a:buChar char="o"/>
              <a:defRPr/>
            </a:pPr>
            <a:r>
              <a:rPr lang="nl-NL" sz="2600" dirty="0"/>
              <a:t>Ouders blijven achter de poort.  </a:t>
            </a:r>
          </a:p>
          <a:p>
            <a:pPr eaLnBrk="1" hangingPunct="1">
              <a:buClr>
                <a:srgbClr val="002060"/>
              </a:buClr>
              <a:buFont typeface="Courier New" panose="02070309020205020404" pitchFamily="49" charset="0"/>
              <a:buChar char="o"/>
              <a:defRPr/>
            </a:pPr>
            <a:r>
              <a:rPr lang="nl-NL" sz="2600" dirty="0"/>
              <a:t>Correct gebruik van Kiss </a:t>
            </a:r>
            <a:r>
              <a:rPr lang="nl-NL" sz="2600" dirty="0" err="1"/>
              <a:t>and</a:t>
            </a:r>
            <a:r>
              <a:rPr lang="nl-NL" sz="2600" dirty="0"/>
              <a:t> </a:t>
            </a:r>
            <a:r>
              <a:rPr lang="nl-NL" sz="2600" dirty="0" err="1"/>
              <a:t>ride</a:t>
            </a:r>
            <a:r>
              <a:rPr lang="nl-NL" sz="2600" dirty="0"/>
              <a:t>.</a:t>
            </a:r>
          </a:p>
          <a:p>
            <a:pPr eaLnBrk="1" hangingPunct="1">
              <a:buClr>
                <a:srgbClr val="002060"/>
              </a:buClr>
              <a:buFont typeface="Courier New" panose="02070309020205020404" pitchFamily="49" charset="0"/>
              <a:buChar char="o"/>
              <a:defRPr/>
            </a:pPr>
            <a:r>
              <a:rPr lang="nl-NL" sz="2600" dirty="0"/>
              <a:t>Tijdens bewakingen geen gesprekken voeren met de leerkrachten. Maak liever een afspraak! </a:t>
            </a:r>
          </a:p>
          <a:p>
            <a:pPr eaLnBrk="1" hangingPunct="1">
              <a:buClr>
                <a:srgbClr val="002060"/>
              </a:buClr>
              <a:buFont typeface="Courier New" panose="02070309020205020404" pitchFamily="49" charset="0"/>
              <a:buChar char="o"/>
              <a:defRPr/>
            </a:pPr>
            <a:r>
              <a:rPr lang="nl-NL" sz="2600" dirty="0"/>
              <a:t>Elke wijziging (bv: iemand anders komt uw kind afhalen, vroeger of later afhalen,…) via een briefje in het heen-en weermapje. Indien vergeten =&gt; telefonisch de school verwittigen.</a:t>
            </a:r>
          </a:p>
          <a:p>
            <a:pPr eaLnBrk="1" hangingPunct="1">
              <a:buClr>
                <a:srgbClr val="002060"/>
              </a:buClr>
              <a:buFont typeface="Courier New" panose="02070309020205020404" pitchFamily="49" charset="0"/>
              <a:buChar char="o"/>
              <a:defRPr/>
            </a:pPr>
            <a:r>
              <a:rPr lang="nl-NL" sz="2600" dirty="0"/>
              <a:t>Na schooltijd mogen kinderen niet meer in de gangen of in de klassen.</a:t>
            </a:r>
          </a:p>
          <a:p>
            <a:pPr>
              <a:buClr>
                <a:srgbClr val="002060"/>
              </a:buClr>
              <a:buFont typeface="Courier New" panose="02070309020205020404" pitchFamily="49" charset="0"/>
              <a:buChar char="o"/>
              <a:defRPr/>
            </a:pPr>
            <a:r>
              <a:rPr lang="nl-NL" sz="2600" dirty="0"/>
              <a:t>Kleuters worden vanaf 08.30 uur afgezet aan de poort vooraan waar ze opgewacht worden door een juf.</a:t>
            </a:r>
          </a:p>
          <a:p>
            <a:pPr eaLnBrk="1" hangingPunct="1">
              <a:defRPr/>
            </a:pPr>
            <a:endParaRPr lang="nl-BE" dirty="0"/>
          </a:p>
          <a:p>
            <a:pPr eaLnBrk="1" hangingPunct="1">
              <a:defRPr/>
            </a:pPr>
            <a:endParaRPr lang="nl-BE" dirty="0"/>
          </a:p>
          <a:p>
            <a:pPr marL="0" indent="0" eaLnBrk="1" hangingPunct="1">
              <a:buNone/>
              <a:defRPr/>
            </a:pPr>
            <a:endParaRPr lang="nl-B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5D74A-2317-D7F2-8CF1-B19CD813E2B5}"/>
              </a:ext>
            </a:extLst>
          </p:cNvPr>
          <p:cNvSpPr>
            <a:spLocks noGrp="1"/>
          </p:cNvSpPr>
          <p:nvPr>
            <p:ph type="title"/>
          </p:nvPr>
        </p:nvSpPr>
        <p:spPr>
          <a:xfrm>
            <a:off x="457200" y="254000"/>
            <a:ext cx="8229600" cy="1590824"/>
          </a:xfrm>
        </p:spPr>
        <p:txBody>
          <a:bodyPr>
            <a:normAutofit fontScale="90000"/>
          </a:bodyPr>
          <a:lstStyle/>
          <a:p>
            <a:pPr algn="ctr">
              <a:defRPr/>
            </a:pPr>
            <a:br>
              <a:rPr lang="nl-BE" b="1" dirty="0">
                <a:solidFill>
                  <a:srgbClr val="002060"/>
                </a:solidFill>
                <a:latin typeface="Comic Sans MS" pitchFamily="66" charset="0"/>
              </a:rPr>
            </a:br>
            <a:br>
              <a:rPr lang="nl-BE" b="1" dirty="0">
                <a:solidFill>
                  <a:srgbClr val="002060"/>
                </a:solidFill>
                <a:latin typeface="Comic Sans MS" pitchFamily="66" charset="0"/>
              </a:rPr>
            </a:br>
            <a:r>
              <a:rPr lang="nl-BE" b="1" dirty="0">
                <a:solidFill>
                  <a:srgbClr val="002060"/>
                </a:solidFill>
                <a:latin typeface="Comic Sans MS" pitchFamily="66" charset="0"/>
              </a:rPr>
              <a:t>Tijdig op school </a:t>
            </a:r>
            <a:br>
              <a:rPr lang="nl-BE" b="1" dirty="0">
                <a:solidFill>
                  <a:srgbClr val="002060"/>
                </a:solidFill>
                <a:latin typeface="Comic Sans MS" pitchFamily="66" charset="0"/>
              </a:rPr>
            </a:br>
            <a:endParaRPr lang="nl-BE" dirty="0"/>
          </a:p>
        </p:txBody>
      </p:sp>
      <p:sp>
        <p:nvSpPr>
          <p:cNvPr id="36867" name="Tijdelijke aanduiding voor inhoud 2">
            <a:extLst>
              <a:ext uri="{FF2B5EF4-FFF2-40B4-BE49-F238E27FC236}">
                <a16:creationId xmlns:a16="http://schemas.microsoft.com/office/drawing/2014/main" id="{0EDF1AAA-52E0-13F4-E42B-4142902872AD}"/>
              </a:ext>
            </a:extLst>
          </p:cNvPr>
          <p:cNvSpPr>
            <a:spLocks noGrp="1"/>
          </p:cNvSpPr>
          <p:nvPr>
            <p:ph idx="1"/>
          </p:nvPr>
        </p:nvSpPr>
        <p:spPr>
          <a:xfrm>
            <a:off x="428625" y="1282700"/>
            <a:ext cx="8234363" cy="2794000"/>
          </a:xfrm>
        </p:spPr>
        <p:txBody>
          <a:bodyPr/>
          <a:lstStyle/>
          <a:p>
            <a:pPr marL="0" indent="0" eaLnBrk="1" hangingPunct="1">
              <a:buFont typeface="Wingdings 2" panose="05020102010507070707" pitchFamily="18" charset="2"/>
              <a:buNone/>
              <a:defRPr/>
            </a:pPr>
            <a:endParaRPr lang="nl-BE" altLang="nl-BE" b="1" dirty="0">
              <a:solidFill>
                <a:srgbClr val="002060"/>
              </a:solidFill>
              <a:latin typeface="Comic Sans MS" panose="030F0702030302020204" pitchFamily="66" charset="0"/>
            </a:endParaRPr>
          </a:p>
          <a:p>
            <a:pPr eaLnBrk="1" hangingPunct="1">
              <a:buClr>
                <a:srgbClr val="002060"/>
              </a:buClr>
              <a:buFont typeface="Courier New" panose="02070309020205020404" pitchFamily="49" charset="0"/>
              <a:buChar char="o"/>
              <a:defRPr/>
            </a:pPr>
            <a:r>
              <a:rPr lang="nl-BE" dirty="0"/>
              <a:t>Start van de lessen om 8u45. </a:t>
            </a:r>
          </a:p>
          <a:p>
            <a:pPr eaLnBrk="1" hangingPunct="1">
              <a:buClr>
                <a:srgbClr val="002060"/>
              </a:buClr>
              <a:buFont typeface="Courier New" panose="02070309020205020404" pitchFamily="49" charset="0"/>
              <a:buChar char="o"/>
              <a:defRPr/>
            </a:pPr>
            <a:endParaRPr lang="nl-BE" dirty="0"/>
          </a:p>
          <a:p>
            <a:pPr eaLnBrk="1" hangingPunct="1">
              <a:buClr>
                <a:srgbClr val="002060"/>
              </a:buClr>
              <a:buFont typeface="Courier New" panose="02070309020205020404" pitchFamily="49" charset="0"/>
              <a:buChar char="o"/>
              <a:defRPr/>
            </a:pPr>
            <a:r>
              <a:rPr lang="nl-BE" dirty="0"/>
              <a:t>Toch te laat?</a:t>
            </a:r>
          </a:p>
          <a:p>
            <a:pPr marL="410845" lvl="1" indent="0" eaLnBrk="1" hangingPunct="1">
              <a:buClr>
                <a:srgbClr val="002060"/>
              </a:buClr>
              <a:buNone/>
              <a:defRPr/>
            </a:pPr>
            <a:r>
              <a:rPr lang="nl-BE" dirty="0"/>
              <a:t>=&gt; aanmelden op het secretariaat (Dorp 48) </a:t>
            </a:r>
          </a:p>
          <a:p>
            <a:pPr eaLnBrk="1" hangingPunct="1">
              <a:buClr>
                <a:srgbClr val="002060"/>
              </a:buClr>
              <a:buFont typeface="Courier New" panose="02070309020205020404" pitchFamily="49" charset="0"/>
              <a:buChar char="o"/>
              <a:defRPr/>
            </a:pPr>
            <a:endParaRPr lang="nl-BE" dirty="0"/>
          </a:p>
          <a:p>
            <a:pPr eaLnBrk="1" hangingPunct="1">
              <a:buClr>
                <a:srgbClr val="002060"/>
              </a:buClr>
              <a:buFont typeface="Courier New" panose="02070309020205020404" pitchFamily="49" charset="0"/>
              <a:buChar char="o"/>
              <a:defRPr/>
            </a:pPr>
            <a:r>
              <a:rPr lang="nl-NL" dirty="0"/>
              <a:t>Bij ziekte/afwezigheid mailen naar de juf vóór 8.30 uur. Eerste dag is voldoende ! </a:t>
            </a:r>
            <a:endParaRPr lang="nl-BE" dirty="0"/>
          </a:p>
          <a:p>
            <a:pPr marL="0" indent="0" eaLnBrk="1" hangingPunct="1">
              <a:buFont typeface="Wingdings 2" panose="05020102010507070707" pitchFamily="82" charset="2"/>
              <a:buNone/>
              <a:defRPr/>
            </a:pPr>
            <a:endParaRPr lang="nl-BE" dirty="0"/>
          </a:p>
          <a:p>
            <a:pPr marL="0" indent="0" eaLnBrk="1" hangingPunct="1">
              <a:buFont typeface="Wingdings 2" panose="05020102010507070707" pitchFamily="82" charset="2"/>
              <a:buNone/>
              <a:defRPr/>
            </a:pPr>
            <a:endParaRPr lang="nl-B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2D15E5-F7B5-C737-32A3-5497102B16A3}"/>
              </a:ext>
            </a:extLst>
          </p:cNvPr>
          <p:cNvSpPr>
            <a:spLocks noGrp="1"/>
          </p:cNvSpPr>
          <p:nvPr>
            <p:ph type="title"/>
          </p:nvPr>
        </p:nvSpPr>
        <p:spPr>
          <a:xfrm>
            <a:off x="457200" y="254000"/>
            <a:ext cx="8229600" cy="1590824"/>
          </a:xfrm>
        </p:spPr>
        <p:txBody>
          <a:bodyPr>
            <a:normAutofit fontScale="90000"/>
          </a:bodyPr>
          <a:lstStyle/>
          <a:p>
            <a:pPr algn="ctr">
              <a:defRPr/>
            </a:pPr>
            <a:br>
              <a:rPr lang="nl-BE" b="1" dirty="0">
                <a:solidFill>
                  <a:srgbClr val="002060"/>
                </a:solidFill>
                <a:latin typeface="Comic Sans MS" pitchFamily="66" charset="0"/>
              </a:rPr>
            </a:br>
            <a:br>
              <a:rPr lang="nl-BE" b="1" dirty="0">
                <a:solidFill>
                  <a:srgbClr val="002060"/>
                </a:solidFill>
                <a:latin typeface="Comic Sans MS" pitchFamily="66" charset="0"/>
              </a:rPr>
            </a:br>
            <a:r>
              <a:rPr lang="nl-BE" b="1" dirty="0">
                <a:solidFill>
                  <a:srgbClr val="002060"/>
                </a:solidFill>
                <a:latin typeface="Comic Sans MS" pitchFamily="66" charset="0"/>
              </a:rPr>
              <a:t>MOS school </a:t>
            </a:r>
            <a:br>
              <a:rPr lang="nl-BE" b="1" dirty="0">
                <a:solidFill>
                  <a:srgbClr val="002060"/>
                </a:solidFill>
                <a:latin typeface="Comic Sans MS" pitchFamily="66" charset="0"/>
              </a:rPr>
            </a:br>
            <a:endParaRPr lang="nl-BE" dirty="0"/>
          </a:p>
        </p:txBody>
      </p:sp>
      <p:sp>
        <p:nvSpPr>
          <p:cNvPr id="36867" name="Tijdelijke aanduiding voor inhoud 2">
            <a:extLst>
              <a:ext uri="{FF2B5EF4-FFF2-40B4-BE49-F238E27FC236}">
                <a16:creationId xmlns:a16="http://schemas.microsoft.com/office/drawing/2014/main" id="{5422B6E5-6431-FECD-35BF-053FDD42A56C}"/>
              </a:ext>
            </a:extLst>
          </p:cNvPr>
          <p:cNvSpPr>
            <a:spLocks noGrp="1"/>
          </p:cNvSpPr>
          <p:nvPr>
            <p:ph idx="1"/>
          </p:nvPr>
        </p:nvSpPr>
        <p:spPr>
          <a:xfrm>
            <a:off x="428625" y="1282700"/>
            <a:ext cx="8234363" cy="3716338"/>
          </a:xfrm>
        </p:spPr>
        <p:txBody>
          <a:bodyPr/>
          <a:lstStyle/>
          <a:p>
            <a:pPr marL="0" indent="0" eaLnBrk="1" hangingPunct="1">
              <a:buFont typeface="Wingdings 2" panose="05020102010507070707" pitchFamily="18" charset="2"/>
              <a:buNone/>
              <a:defRPr/>
            </a:pPr>
            <a:endParaRPr lang="nl-BE" altLang="nl-BE" b="1" dirty="0">
              <a:solidFill>
                <a:srgbClr val="002060"/>
              </a:solidFill>
              <a:latin typeface="Comic Sans MS" panose="030F0702030302020204" pitchFamily="66" charset="0"/>
            </a:endParaRPr>
          </a:p>
          <a:p>
            <a:pPr eaLnBrk="1" hangingPunct="1">
              <a:defRPr/>
            </a:pPr>
            <a:endParaRPr lang="nl-BE" dirty="0"/>
          </a:p>
          <a:p>
            <a:pPr eaLnBrk="1" hangingPunct="1">
              <a:defRPr/>
            </a:pPr>
            <a:endParaRPr lang="nl-BE" dirty="0"/>
          </a:p>
          <a:p>
            <a:pPr marL="0" indent="0" eaLnBrk="1" hangingPunct="1">
              <a:buFont typeface="Wingdings 2" panose="05020102010507070707" pitchFamily="82" charset="2"/>
              <a:buNone/>
              <a:defRPr/>
            </a:pPr>
            <a:endParaRPr lang="nl-BE" dirty="0"/>
          </a:p>
        </p:txBody>
      </p:sp>
      <p:sp>
        <p:nvSpPr>
          <p:cNvPr id="5" name="Tekstvak 4">
            <a:extLst>
              <a:ext uri="{FF2B5EF4-FFF2-40B4-BE49-F238E27FC236}">
                <a16:creationId xmlns:a16="http://schemas.microsoft.com/office/drawing/2014/main" id="{7781AB26-2CC6-C1A2-87BB-650E60316CD4}"/>
              </a:ext>
            </a:extLst>
          </p:cNvPr>
          <p:cNvSpPr txBox="1"/>
          <p:nvPr/>
        </p:nvSpPr>
        <p:spPr>
          <a:xfrm>
            <a:off x="441325" y="3722688"/>
            <a:ext cx="8232775" cy="2554287"/>
          </a:xfrm>
          <a:prstGeom prst="rect">
            <a:avLst/>
          </a:prstGeom>
          <a:noFill/>
        </p:spPr>
        <p:txBody>
          <a:bodyPr>
            <a:spAutoFit/>
          </a:bodyPr>
          <a:lstStyle/>
          <a:p>
            <a:pPr>
              <a:buFont typeface="Wingdings 2" panose="05020102010507070707" pitchFamily="18" charset="2"/>
              <a:buNone/>
              <a:defRPr/>
            </a:pPr>
            <a:r>
              <a:rPr lang="nl-BE" altLang="nl-BE" sz="3200" dirty="0">
                <a:latin typeface="+mn-lt"/>
                <a:ea typeface="Times New Roman" panose="02020603050405020304" pitchFamily="18" charset="0"/>
                <a:cs typeface="Times New Roman" panose="02020603050405020304" pitchFamily="18" charset="0"/>
              </a:rPr>
              <a:t>Denk aan:</a:t>
            </a:r>
          </a:p>
          <a:p>
            <a:pPr>
              <a:buFont typeface="Wingdings 2" panose="05020102010507070707" pitchFamily="18" charset="2"/>
              <a:buNone/>
              <a:defRPr/>
            </a:pPr>
            <a:r>
              <a:rPr lang="nl-BE" altLang="nl-BE" sz="3200" dirty="0">
                <a:latin typeface="+mn-lt"/>
                <a:ea typeface="Times New Roman" panose="02020603050405020304" pitchFamily="18" charset="0"/>
                <a:cs typeface="Times New Roman" panose="02020603050405020304" pitchFamily="18" charset="0"/>
              </a:rPr>
              <a:t>- een herbruikbare drinkbus</a:t>
            </a:r>
          </a:p>
          <a:p>
            <a:pPr>
              <a:buFont typeface="Wingdings 2" panose="05020102010507070707" pitchFamily="18" charset="2"/>
              <a:buNone/>
              <a:defRPr/>
            </a:pPr>
            <a:r>
              <a:rPr lang="nl-BE" altLang="nl-BE" sz="3200" dirty="0">
                <a:latin typeface="+mn-lt"/>
                <a:ea typeface="Times New Roman" panose="02020603050405020304" pitchFamily="18" charset="0"/>
                <a:cs typeface="Times New Roman" panose="02020603050405020304" pitchFamily="18" charset="0"/>
              </a:rPr>
              <a:t>- boterhammendoos + doosjes voor fruit/koekjes</a:t>
            </a:r>
          </a:p>
          <a:p>
            <a:pPr>
              <a:buFont typeface="Wingdings 2" panose="05020102010507070707" pitchFamily="18" charset="2"/>
              <a:buNone/>
              <a:defRPr/>
            </a:pPr>
            <a:r>
              <a:rPr lang="nl-BE" altLang="nl-BE" sz="3200" dirty="0">
                <a:latin typeface="+mn-lt"/>
                <a:ea typeface="Times New Roman" panose="02020603050405020304" pitchFamily="18" charset="0"/>
                <a:cs typeface="Times New Roman" panose="02020603050405020304" pitchFamily="18" charset="0"/>
              </a:rPr>
              <a:t>- elektronische briefwisseling</a:t>
            </a:r>
            <a:endParaRPr lang="nl-BE" sz="3200" dirty="0">
              <a:latin typeface="+mj-lt"/>
            </a:endParaRPr>
          </a:p>
        </p:txBody>
      </p:sp>
      <p:pic>
        <p:nvPicPr>
          <p:cNvPr id="27653" name="Afbeelding 1" descr="http://www.hetgroenelilare.be/img/MOS-logo%203%20delen.jpg">
            <a:extLst>
              <a:ext uri="{FF2B5EF4-FFF2-40B4-BE49-F238E27FC236}">
                <a16:creationId xmlns:a16="http://schemas.microsoft.com/office/drawing/2014/main" id="{7A805D52-3290-5BB1-F23F-2B9B99BE1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562100"/>
            <a:ext cx="56896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Gerelateerde afbeelding">
            <a:extLst>
              <a:ext uri="{FF2B5EF4-FFF2-40B4-BE49-F238E27FC236}">
                <a16:creationId xmlns:a16="http://schemas.microsoft.com/office/drawing/2014/main" id="{96E5111D-CEE5-9103-C30F-343DAD11F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5484813"/>
            <a:ext cx="93503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0166-9762-0049-E931-8D5DD98ECF80}"/>
              </a:ext>
            </a:extLst>
          </p:cNvPr>
          <p:cNvSpPr>
            <a:spLocks noGrp="1"/>
          </p:cNvSpPr>
          <p:nvPr>
            <p:ph type="title"/>
          </p:nvPr>
        </p:nvSpPr>
        <p:spPr/>
        <p:txBody>
          <a:bodyPr>
            <a:normAutofit fontScale="90000"/>
          </a:bodyPr>
          <a:lstStyle/>
          <a:p>
            <a:pPr algn="ctr">
              <a:defRPr/>
            </a:pPr>
            <a:r>
              <a:rPr lang="nl-BE" dirty="0">
                <a:solidFill>
                  <a:srgbClr val="002060"/>
                </a:solidFill>
              </a:rPr>
              <a:t>Gevisualiseerde afspraken op de speelplaats </a:t>
            </a:r>
          </a:p>
        </p:txBody>
      </p:sp>
      <p:sp>
        <p:nvSpPr>
          <p:cNvPr id="3" name="Content Placeholder 2">
            <a:extLst>
              <a:ext uri="{FF2B5EF4-FFF2-40B4-BE49-F238E27FC236}">
                <a16:creationId xmlns:a16="http://schemas.microsoft.com/office/drawing/2014/main" id="{F4650D7A-E32D-AF97-AA38-5D421FC37CFD}"/>
              </a:ext>
            </a:extLst>
          </p:cNvPr>
          <p:cNvSpPr>
            <a:spLocks noGrp="1"/>
          </p:cNvSpPr>
          <p:nvPr>
            <p:ph idx="1"/>
          </p:nvPr>
        </p:nvSpPr>
        <p:spPr/>
        <p:txBody>
          <a:bodyPr/>
          <a:lstStyle/>
          <a:p>
            <a:pPr>
              <a:defRPr/>
            </a:pPr>
            <a:r>
              <a:rPr lang="nl-BE" dirty="0"/>
              <a:t>Stop =  stop!</a:t>
            </a:r>
          </a:p>
          <a:p>
            <a:pPr marL="0" indent="0">
              <a:buFont typeface="Wingdings 2" panose="05020102010507070707" pitchFamily="18" charset="2"/>
              <a:buNone/>
              <a:defRPr/>
            </a:pPr>
            <a:endParaRPr lang="nl-BE" dirty="0"/>
          </a:p>
          <a:p>
            <a:pPr marL="0" indent="0">
              <a:buFont typeface="Wingdings 2" panose="05020102010507070707" pitchFamily="18" charset="2"/>
              <a:buNone/>
              <a:defRPr/>
            </a:pPr>
            <a:endParaRPr lang="nl-BE" dirty="0"/>
          </a:p>
          <a:p>
            <a:pPr marL="0" indent="0">
              <a:buFont typeface="Wingdings 2" panose="05020102010507070707" pitchFamily="18" charset="2"/>
              <a:buNone/>
              <a:defRPr/>
            </a:pPr>
            <a:endParaRPr lang="nl-BE" dirty="0"/>
          </a:p>
          <a:p>
            <a:pPr>
              <a:defRPr/>
            </a:pPr>
            <a:r>
              <a:rPr lang="nl-BE" dirty="0"/>
              <a:t>Iedereen mag mee doen, we sluiten niemand uit. </a:t>
            </a:r>
          </a:p>
          <a:p>
            <a:pPr>
              <a:defRPr/>
            </a:pPr>
            <a:endParaRPr lang="nl-BE" dirty="0"/>
          </a:p>
          <a:p>
            <a:pPr>
              <a:defRPr/>
            </a:pPr>
            <a:endParaRPr lang="nl-BE" dirty="0"/>
          </a:p>
        </p:txBody>
      </p:sp>
      <p:pic>
        <p:nvPicPr>
          <p:cNvPr id="4" name="Afbeelding 3" descr="Afbeelding met Graphics, clipart, logo, symbool&#10;&#10;Automatisch gegenereerde beschrijving">
            <a:extLst>
              <a:ext uri="{FF2B5EF4-FFF2-40B4-BE49-F238E27FC236}">
                <a16:creationId xmlns:a16="http://schemas.microsoft.com/office/drawing/2014/main" id="{A776FC94-013F-4235-86E0-F4CD4DC2870F}"/>
              </a:ext>
            </a:extLst>
          </p:cNvPr>
          <p:cNvPicPr>
            <a:picLocks noChangeAspect="1"/>
          </p:cNvPicPr>
          <p:nvPr/>
        </p:nvPicPr>
        <p:blipFill>
          <a:blip r:embed="rId2"/>
          <a:stretch>
            <a:fillRect/>
          </a:stretch>
        </p:blipFill>
        <p:spPr>
          <a:xfrm>
            <a:off x="3565118" y="1557754"/>
            <a:ext cx="3694071" cy="1866800"/>
          </a:xfrm>
          <a:prstGeom prst="rect">
            <a:avLst/>
          </a:prstGeom>
        </p:spPr>
      </p:pic>
      <p:pic>
        <p:nvPicPr>
          <p:cNvPr id="5" name="Afbeelding 4" descr="Afbeelding met Graphics, grafische vormgeving, Lettertype, logo&#10;&#10;Automatisch gegenereerde beschrijving">
            <a:extLst>
              <a:ext uri="{FF2B5EF4-FFF2-40B4-BE49-F238E27FC236}">
                <a16:creationId xmlns:a16="http://schemas.microsoft.com/office/drawing/2014/main" id="{807E8C61-35AB-FA34-780D-971AA49FDDBB}"/>
              </a:ext>
            </a:extLst>
          </p:cNvPr>
          <p:cNvPicPr>
            <a:picLocks noChangeAspect="1"/>
          </p:cNvPicPr>
          <p:nvPr/>
        </p:nvPicPr>
        <p:blipFill>
          <a:blip r:embed="rId3"/>
          <a:stretch>
            <a:fillRect/>
          </a:stretch>
        </p:blipFill>
        <p:spPr>
          <a:xfrm>
            <a:off x="3565118" y="4218863"/>
            <a:ext cx="3713610" cy="178088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B874-1542-3436-D700-D47ED38560C5}"/>
              </a:ext>
            </a:extLst>
          </p:cNvPr>
          <p:cNvSpPr>
            <a:spLocks noGrp="1"/>
          </p:cNvSpPr>
          <p:nvPr>
            <p:ph type="title"/>
          </p:nvPr>
        </p:nvSpPr>
        <p:spPr/>
        <p:txBody>
          <a:bodyPr>
            <a:normAutofit fontScale="90000"/>
          </a:bodyPr>
          <a:lstStyle/>
          <a:p>
            <a:pPr algn="ctr">
              <a:defRPr/>
            </a:pPr>
            <a:r>
              <a:rPr lang="nl-BE" dirty="0">
                <a:solidFill>
                  <a:srgbClr val="002060"/>
                </a:solidFill>
              </a:rPr>
              <a:t>Gevisualiseerde afspraken op de speelplaats </a:t>
            </a:r>
            <a:endParaRPr lang="nl-BE" dirty="0"/>
          </a:p>
        </p:txBody>
      </p:sp>
      <p:sp>
        <p:nvSpPr>
          <p:cNvPr id="30723" name="Content Placeholder 2">
            <a:extLst>
              <a:ext uri="{FF2B5EF4-FFF2-40B4-BE49-F238E27FC236}">
                <a16:creationId xmlns:a16="http://schemas.microsoft.com/office/drawing/2014/main" id="{05AB13B6-631D-3D9D-7E6A-BC3685D7F57F}"/>
              </a:ext>
            </a:extLst>
          </p:cNvPr>
          <p:cNvSpPr>
            <a:spLocks noGrp="1"/>
          </p:cNvSpPr>
          <p:nvPr>
            <p:ph idx="1"/>
          </p:nvPr>
        </p:nvSpPr>
        <p:spPr/>
        <p:txBody>
          <a:bodyPr/>
          <a:lstStyle/>
          <a:p>
            <a:r>
              <a:rPr lang="nl-BE" altLang="nl-BE"/>
              <a:t>We luisteren naar elkaar en praten tegen elkaar met mooie woorden</a:t>
            </a:r>
          </a:p>
          <a:p>
            <a:endParaRPr lang="nl-BE" altLang="nl-BE"/>
          </a:p>
          <a:p>
            <a:endParaRPr lang="nl-BE" altLang="nl-BE"/>
          </a:p>
          <a:p>
            <a:endParaRPr lang="nl-BE" altLang="nl-BE"/>
          </a:p>
          <a:p>
            <a:r>
              <a:rPr lang="nl-BE" altLang="nl-BE"/>
              <a:t>We spelen samen, we doen elkaar geen pijn.      </a:t>
            </a:r>
          </a:p>
          <a:p>
            <a:endParaRPr lang="nl-BE" altLang="nl-BE"/>
          </a:p>
        </p:txBody>
      </p:sp>
      <p:pic>
        <p:nvPicPr>
          <p:cNvPr id="3" name="Afbeelding 2" descr="Afbeelding met Graphics, clipart, tekenfilm, grafische vormgeving&#10;&#10;Automatisch gegenereerde beschrijving">
            <a:extLst>
              <a:ext uri="{FF2B5EF4-FFF2-40B4-BE49-F238E27FC236}">
                <a16:creationId xmlns:a16="http://schemas.microsoft.com/office/drawing/2014/main" id="{B291F036-1BA1-FAC8-B23D-64CA14666A41}"/>
              </a:ext>
            </a:extLst>
          </p:cNvPr>
          <p:cNvPicPr>
            <a:picLocks noChangeAspect="1"/>
          </p:cNvPicPr>
          <p:nvPr/>
        </p:nvPicPr>
        <p:blipFill>
          <a:blip r:embed="rId2"/>
          <a:stretch>
            <a:fillRect/>
          </a:stretch>
        </p:blipFill>
        <p:spPr>
          <a:xfrm>
            <a:off x="4086144" y="2679489"/>
            <a:ext cx="2743200" cy="1225485"/>
          </a:xfrm>
          <a:prstGeom prst="rect">
            <a:avLst/>
          </a:prstGeom>
        </p:spPr>
      </p:pic>
      <p:pic>
        <p:nvPicPr>
          <p:cNvPr id="4" name="Afbeelding 3" descr="Afbeelding met Graphics, grafische vormgeving, tekenfilm, clipart&#10;&#10;Automatisch gegenereerde beschrijving">
            <a:extLst>
              <a:ext uri="{FF2B5EF4-FFF2-40B4-BE49-F238E27FC236}">
                <a16:creationId xmlns:a16="http://schemas.microsoft.com/office/drawing/2014/main" id="{48EE92D3-5651-E852-B597-61B3A00B574F}"/>
              </a:ext>
            </a:extLst>
          </p:cNvPr>
          <p:cNvPicPr>
            <a:picLocks noChangeAspect="1"/>
          </p:cNvPicPr>
          <p:nvPr/>
        </p:nvPicPr>
        <p:blipFill>
          <a:blip r:embed="rId3"/>
          <a:stretch>
            <a:fillRect/>
          </a:stretch>
        </p:blipFill>
        <p:spPr>
          <a:xfrm>
            <a:off x="4138246" y="4770359"/>
            <a:ext cx="2743200" cy="132917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6A9E-09BF-B60B-008D-5AF088D9DD5F}"/>
              </a:ext>
            </a:extLst>
          </p:cNvPr>
          <p:cNvSpPr>
            <a:spLocks noGrp="1"/>
          </p:cNvSpPr>
          <p:nvPr>
            <p:ph type="title"/>
          </p:nvPr>
        </p:nvSpPr>
        <p:spPr/>
        <p:txBody>
          <a:bodyPr/>
          <a:lstStyle/>
          <a:p>
            <a:pPr algn="ctr">
              <a:defRPr/>
            </a:pPr>
            <a:r>
              <a:rPr lang="nl-BE" dirty="0">
                <a:solidFill>
                  <a:srgbClr val="002060"/>
                </a:solidFill>
              </a:rPr>
              <a:t>Belangrijke data </a:t>
            </a:r>
          </a:p>
        </p:txBody>
      </p:sp>
      <p:sp>
        <p:nvSpPr>
          <p:cNvPr id="31747" name="Content Placeholder 2">
            <a:extLst>
              <a:ext uri="{FF2B5EF4-FFF2-40B4-BE49-F238E27FC236}">
                <a16:creationId xmlns:a16="http://schemas.microsoft.com/office/drawing/2014/main" id="{A738CFE6-FDDF-B7CD-8A16-48C289EC40C7}"/>
              </a:ext>
            </a:extLst>
          </p:cNvPr>
          <p:cNvSpPr>
            <a:spLocks noGrp="1"/>
          </p:cNvSpPr>
          <p:nvPr>
            <p:ph idx="1"/>
          </p:nvPr>
        </p:nvSpPr>
        <p:spPr/>
        <p:txBody>
          <a:bodyPr/>
          <a:lstStyle/>
          <a:p>
            <a:pPr marL="0" indent="0">
              <a:buFont typeface="Wingdings 2" panose="05020102010507070707" pitchFamily="18" charset="2"/>
              <a:buNone/>
            </a:pPr>
            <a:r>
              <a:rPr lang="nl-NL" altLang="nl-BE" dirty="0"/>
              <a:t>Vriendendis: 4-5-6 oktober 2024</a:t>
            </a:r>
          </a:p>
          <a:p>
            <a:pPr marL="0" indent="0">
              <a:buFont typeface="Wingdings 2" panose="05020102010507070707" pitchFamily="18" charset="2"/>
              <a:buNone/>
            </a:pPr>
            <a:endParaRPr lang="nl-NL" altLang="nl-BE" dirty="0"/>
          </a:p>
          <a:p>
            <a:pPr marL="0" indent="0">
              <a:buNone/>
            </a:pPr>
            <a:r>
              <a:rPr lang="nl-NL" altLang="nl-BE" dirty="0"/>
              <a:t>Wenmomenten onthaalklas, pedagogische studiedagen en facultatieve verlofdagen: zie website + document ‘vakantiedagen schooljaar 2024-2025’ </a:t>
            </a:r>
            <a:endParaRPr lang="nl-BE" altLang="nl-BE" dirty="0"/>
          </a:p>
          <a:p>
            <a:pPr marL="0" indent="0">
              <a:buFont typeface="Wingdings 2" panose="05020102010507070707" pitchFamily="18" charset="2"/>
              <a:buNone/>
            </a:pPr>
            <a:endParaRPr lang="nl-NL" altLang="nl-BE" dirty="0"/>
          </a:p>
          <a:p>
            <a:pPr marL="0" indent="0">
              <a:buNone/>
            </a:pPr>
            <a:r>
              <a:rPr lang="nl-NL" altLang="nl-BE" dirty="0"/>
              <a:t>Schoolfeest: zaterdag 7 juni 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F288-B302-47B5-4E3F-998F99C3A7CE}"/>
              </a:ext>
            </a:extLst>
          </p:cNvPr>
          <p:cNvSpPr>
            <a:spLocks noGrp="1"/>
          </p:cNvSpPr>
          <p:nvPr>
            <p:ph type="title"/>
          </p:nvPr>
        </p:nvSpPr>
        <p:spPr>
          <a:xfrm>
            <a:off x="457200" y="254000"/>
            <a:ext cx="8229600" cy="1241961"/>
          </a:xfrm>
        </p:spPr>
        <p:txBody>
          <a:bodyPr lIns="91440" tIns="45720" rIns="91440" bIns="45720" anchor="b">
            <a:normAutofit/>
            <a:scene3d>
              <a:camera prst="orthographicFront"/>
              <a:lightRig rig="soft" dir="t">
                <a:rot lat="0" lon="0" rev="2400000"/>
              </a:lightRig>
            </a:scene3d>
            <a:sp3d>
              <a:bevelT w="19050" h="12700"/>
            </a:sp3d>
          </a:bodyPr>
          <a:lstStyle/>
          <a:p>
            <a:pPr algn="ctr">
              <a:defRPr/>
            </a:pPr>
            <a:r>
              <a:rPr lang="nl-BE" dirty="0">
                <a:solidFill>
                  <a:srgbClr val="002060"/>
                </a:solidFill>
              </a:rPr>
              <a:t>Enkele aandachtspunten</a:t>
            </a:r>
          </a:p>
        </p:txBody>
      </p:sp>
      <p:sp>
        <p:nvSpPr>
          <p:cNvPr id="32771" name="Content Placeholder 2">
            <a:extLst>
              <a:ext uri="{FF2B5EF4-FFF2-40B4-BE49-F238E27FC236}">
                <a16:creationId xmlns:a16="http://schemas.microsoft.com/office/drawing/2014/main" id="{BEC55C19-2268-F710-8AC5-41F8C1124357}"/>
              </a:ext>
            </a:extLst>
          </p:cNvPr>
          <p:cNvSpPr>
            <a:spLocks noGrp="1"/>
          </p:cNvSpPr>
          <p:nvPr>
            <p:ph idx="1"/>
          </p:nvPr>
        </p:nvSpPr>
        <p:spPr>
          <a:xfrm>
            <a:off x="407719" y="993096"/>
            <a:ext cx="8229600" cy="5357233"/>
          </a:xfrm>
        </p:spPr>
        <p:txBody>
          <a:bodyPr/>
          <a:lstStyle/>
          <a:p>
            <a:pPr marL="0" indent="0">
              <a:buClr>
                <a:srgbClr val="002060"/>
              </a:buClr>
              <a:buNone/>
            </a:pPr>
            <a:endParaRPr lang="nl-BE" altLang="nl-BE" dirty="0"/>
          </a:p>
          <a:p>
            <a:pPr>
              <a:buClr>
                <a:srgbClr val="002060"/>
              </a:buClr>
              <a:buFont typeface="Wingdings" panose="05000000000000000000" pitchFamily="2" charset="2"/>
              <a:buChar char="§"/>
            </a:pPr>
            <a:r>
              <a:rPr lang="nl-BE" altLang="nl-BE" dirty="0"/>
              <a:t>De rij:</a:t>
            </a:r>
          </a:p>
          <a:p>
            <a:pPr marL="0" indent="0">
              <a:buClr>
                <a:srgbClr val="002060"/>
              </a:buClr>
              <a:buNone/>
            </a:pPr>
            <a:r>
              <a:rPr lang="nl-BE" altLang="nl-BE" sz="2000" dirty="0"/>
              <a:t>De rij van de kleuterschool blijft omwille van veiligheidsredenen afgeschaft.</a:t>
            </a:r>
            <a:endParaRPr lang="nl-BE" sz="2000" dirty="0"/>
          </a:p>
          <a:p>
            <a:pPr>
              <a:buClr>
                <a:srgbClr val="002060"/>
              </a:buClr>
              <a:buFont typeface="Wingdings" panose="05000000000000000000" pitchFamily="2" charset="2"/>
              <a:buChar char="§"/>
            </a:pPr>
            <a:r>
              <a:rPr lang="nl-BE" dirty="0">
                <a:solidFill>
                  <a:srgbClr val="FFFFFF"/>
                </a:solidFill>
              </a:rPr>
              <a:t>Kindportret:</a:t>
            </a:r>
            <a:endParaRPr lang="nl-BE" altLang="nl-BE" dirty="0">
              <a:solidFill>
                <a:srgbClr val="FFFFFF"/>
              </a:solidFill>
            </a:endParaRPr>
          </a:p>
          <a:p>
            <a:pPr marL="0" indent="0">
              <a:buClr>
                <a:srgbClr val="002060"/>
              </a:buClr>
              <a:buNone/>
            </a:pPr>
            <a:r>
              <a:rPr lang="nl-BE" sz="2000" dirty="0"/>
              <a:t>Wij willen u een zo duidelijk mogelijk beeld geven van het totale kind en </a:t>
            </a:r>
            <a:r>
              <a:rPr lang="nl-BE" sz="2000" dirty="0">
                <a:solidFill>
                  <a:srgbClr val="FFFFFF"/>
                </a:solidFill>
                <a:latin typeface="Rockwell"/>
                <a:cs typeface="Arial"/>
              </a:rPr>
              <a:t>kiezen</a:t>
            </a:r>
            <a:r>
              <a:rPr lang="nl-BE" sz="2000" dirty="0"/>
              <a:t> daarom voor de opmaak van een kindportret dat de </a:t>
            </a:r>
            <a:r>
              <a:rPr lang="nl-BE" sz="2000" dirty="0" err="1"/>
              <a:t>klasjuf</a:t>
            </a:r>
            <a:r>
              <a:rPr lang="nl-BE" sz="2000" dirty="0"/>
              <a:t> toelicht tijdens de oudercontacten. Dit document wordt nooit meegegeven met de ouders. </a:t>
            </a:r>
            <a:endParaRPr lang="nl-BE" altLang="nl-BE" sz="2000" dirty="0"/>
          </a:p>
          <a:p>
            <a:pPr>
              <a:buClr>
                <a:srgbClr val="002060"/>
              </a:buClr>
              <a:buFont typeface="Wingdings" panose="05000000000000000000" pitchFamily="2" charset="2"/>
              <a:buChar char="§"/>
            </a:pPr>
            <a:r>
              <a:rPr lang="nl-BE" dirty="0" err="1"/>
              <a:t>Padlet</a:t>
            </a:r>
            <a:r>
              <a:rPr lang="nl-BE" dirty="0"/>
              <a:t>:</a:t>
            </a:r>
          </a:p>
          <a:p>
            <a:pPr marL="0" indent="0">
              <a:buClr>
                <a:srgbClr val="002060"/>
              </a:buClr>
              <a:buNone/>
            </a:pPr>
            <a:r>
              <a:rPr lang="nl-BE" sz="2000" dirty="0"/>
              <a:t>Bovenop de schoolwebsite kiezen we ervoor om te blijven werken met een </a:t>
            </a:r>
            <a:r>
              <a:rPr lang="nl-BE" sz="2000" dirty="0" err="1"/>
              <a:t>padlet</a:t>
            </a:r>
            <a:r>
              <a:rPr lang="nl-BE" sz="2000" dirty="0"/>
              <a:t> in elke kleuterklas. Dit is een interactief middel om de klas tot bij jullie thuis te brengen. </a:t>
            </a:r>
          </a:p>
          <a:p>
            <a:pPr marL="0" indent="0">
              <a:buClr>
                <a:srgbClr val="002060"/>
              </a:buClr>
              <a:buNone/>
            </a:pPr>
            <a:r>
              <a:rPr lang="nl-BE" sz="2000" dirty="0"/>
              <a:t>Link/QR code </a:t>
            </a:r>
            <a:r>
              <a:rPr lang="nl-BE" sz="2000" dirty="0" err="1"/>
              <a:t>padlet</a:t>
            </a:r>
            <a:r>
              <a:rPr lang="nl-BE" sz="2000" dirty="0"/>
              <a:t>: zie maandkalender en schoolwebsite </a:t>
            </a:r>
          </a:p>
          <a:p>
            <a:pPr marL="0" indent="0">
              <a:buNone/>
            </a:pPr>
            <a:endParaRPr lang="nl-BE" altLang="nl-BE"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77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77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7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F288-B302-47B5-4E3F-998F99C3A7CE}"/>
              </a:ext>
            </a:extLst>
          </p:cNvPr>
          <p:cNvSpPr>
            <a:spLocks noGrp="1"/>
          </p:cNvSpPr>
          <p:nvPr>
            <p:ph type="title"/>
          </p:nvPr>
        </p:nvSpPr>
        <p:spPr>
          <a:xfrm>
            <a:off x="457200" y="254000"/>
            <a:ext cx="8229600" cy="1241961"/>
          </a:xfrm>
        </p:spPr>
        <p:txBody>
          <a:bodyPr lIns="91440" tIns="45720" rIns="91440" bIns="45720" anchor="b">
            <a:normAutofit/>
            <a:scene3d>
              <a:camera prst="orthographicFront"/>
              <a:lightRig rig="soft" dir="t">
                <a:rot lat="0" lon="0" rev="2400000"/>
              </a:lightRig>
            </a:scene3d>
            <a:sp3d>
              <a:bevelT w="19050" h="12700"/>
            </a:sp3d>
          </a:bodyPr>
          <a:lstStyle/>
          <a:p>
            <a:pPr algn="ctr">
              <a:defRPr/>
            </a:pPr>
            <a:r>
              <a:rPr lang="nl-BE" dirty="0">
                <a:solidFill>
                  <a:srgbClr val="002060"/>
                </a:solidFill>
              </a:rPr>
              <a:t>Enkele aandachtspunten</a:t>
            </a:r>
            <a:endParaRPr lang="nl-BE" dirty="0"/>
          </a:p>
        </p:txBody>
      </p:sp>
      <p:sp>
        <p:nvSpPr>
          <p:cNvPr id="32771" name="Content Placeholder 2">
            <a:extLst>
              <a:ext uri="{FF2B5EF4-FFF2-40B4-BE49-F238E27FC236}">
                <a16:creationId xmlns:a16="http://schemas.microsoft.com/office/drawing/2014/main" id="{BEC55C19-2268-F710-8AC5-41F8C1124357}"/>
              </a:ext>
            </a:extLst>
          </p:cNvPr>
          <p:cNvSpPr>
            <a:spLocks noGrp="1"/>
          </p:cNvSpPr>
          <p:nvPr>
            <p:ph idx="1"/>
          </p:nvPr>
        </p:nvSpPr>
        <p:spPr>
          <a:xfrm>
            <a:off x="457200" y="1012888"/>
            <a:ext cx="8229600" cy="5347337"/>
          </a:xfrm>
        </p:spPr>
        <p:txBody>
          <a:bodyPr/>
          <a:lstStyle/>
          <a:p>
            <a:pPr marL="0" indent="0">
              <a:buClr>
                <a:srgbClr val="002060"/>
              </a:buClr>
              <a:buNone/>
            </a:pPr>
            <a:endParaRPr lang="nl-BE" altLang="nl-BE" dirty="0"/>
          </a:p>
          <a:p>
            <a:pPr>
              <a:buClr>
                <a:srgbClr val="002060"/>
              </a:buClr>
              <a:buFont typeface="Wingdings" panose="05000000000000000000" pitchFamily="2" charset="2"/>
              <a:buChar char="§"/>
            </a:pPr>
            <a:r>
              <a:rPr lang="nl-BE" altLang="nl-BE" dirty="0"/>
              <a:t>Eten en drinken:</a:t>
            </a:r>
          </a:p>
          <a:p>
            <a:pPr marL="0" indent="0">
              <a:buClr>
                <a:srgbClr val="002060"/>
              </a:buClr>
              <a:buNone/>
            </a:pPr>
            <a:r>
              <a:rPr lang="nl-BE" sz="2000" dirty="0">
                <a:solidFill>
                  <a:srgbClr val="FFFFFF"/>
                </a:solidFill>
                <a:latin typeface="Rockwell"/>
                <a:cs typeface="Times New Roman"/>
              </a:rPr>
              <a:t>Yoghurt en knijpzakjes met fruit worden niet gezien als fruit en zijn dus niet toegelaten.</a:t>
            </a:r>
          </a:p>
          <a:p>
            <a:pPr marL="0" indent="0">
              <a:buClr>
                <a:srgbClr val="002060"/>
              </a:buClr>
              <a:buNone/>
            </a:pPr>
            <a:endParaRPr lang="nl-BE" sz="2000" dirty="0">
              <a:cs typeface="Times New Roman"/>
            </a:endParaRPr>
          </a:p>
          <a:p>
            <a:pPr>
              <a:buClr>
                <a:srgbClr val="002060"/>
              </a:buClr>
              <a:buFont typeface="Wingdings" panose="05000000000000000000" pitchFamily="2" charset="2"/>
              <a:buChar char="§"/>
            </a:pPr>
            <a:r>
              <a:rPr lang="nl-BE" dirty="0"/>
              <a:t>Verjaardagen:</a:t>
            </a:r>
          </a:p>
          <a:p>
            <a:pPr marL="0" indent="0">
              <a:buClr>
                <a:srgbClr val="002060"/>
              </a:buClr>
              <a:buNone/>
            </a:pPr>
            <a:r>
              <a:rPr lang="nl-BE" sz="2000" dirty="0">
                <a:solidFill>
                  <a:srgbClr val="FFFFFF"/>
                </a:solidFill>
                <a:latin typeface="Rockwell"/>
                <a:cs typeface="Times New Roman"/>
              </a:rPr>
              <a:t>Kinderen kunnen hun verjaardag zeker op school vieren. Je kind mag die dag trakteren met een stukje cake, een droog koekje, een stukje fruit … De traktaties moeten wel hapklaar zijn. Snoepzakjes, drank en/of andere individuele geschenkjes worden niet meegegeven.</a:t>
            </a:r>
          </a:p>
          <a:p>
            <a:pPr marL="0" indent="0">
              <a:buNone/>
            </a:pPr>
            <a:r>
              <a:rPr lang="nl-BE" sz="2000" dirty="0">
                <a:solidFill>
                  <a:srgbClr val="FFFFFF"/>
                </a:solidFill>
                <a:latin typeface="Rockwell"/>
                <a:cs typeface="Times New Roman"/>
              </a:rPr>
              <a:t>In de plaats van een traktatie voor elk kind, mag je ook een boekje, een gezelschapsspel, … voor de klas meegeven.</a:t>
            </a:r>
            <a:endParaRPr lang="nl-BE" dirty="0"/>
          </a:p>
          <a:p>
            <a:pPr>
              <a:buClr>
                <a:srgbClr val="002060"/>
              </a:buClr>
              <a:buFont typeface="Wingdings" panose="05000000000000000000" pitchFamily="2" charset="2"/>
              <a:buChar char="§"/>
            </a:pPr>
            <a:endParaRPr lang="nl-BE" altLang="nl-BE" dirty="0">
              <a:solidFill>
                <a:srgbClr val="FF0000"/>
              </a:solidFill>
            </a:endParaRPr>
          </a:p>
        </p:txBody>
      </p:sp>
    </p:spTree>
    <p:extLst>
      <p:ext uri="{BB962C8B-B14F-4D97-AF65-F5344CB8AC3E}">
        <p14:creationId xmlns:p14="http://schemas.microsoft.com/office/powerpoint/2010/main" val="273653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77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F288-B302-47B5-4E3F-998F99C3A7CE}"/>
              </a:ext>
            </a:extLst>
          </p:cNvPr>
          <p:cNvSpPr>
            <a:spLocks noGrp="1"/>
          </p:cNvSpPr>
          <p:nvPr>
            <p:ph type="title"/>
          </p:nvPr>
        </p:nvSpPr>
        <p:spPr>
          <a:xfrm>
            <a:off x="457200" y="254000"/>
            <a:ext cx="8229600" cy="1241961"/>
          </a:xfrm>
        </p:spPr>
        <p:txBody>
          <a:bodyPr lIns="91440" tIns="45720" rIns="91440" bIns="45720" anchor="b">
            <a:normAutofit fontScale="90000"/>
            <a:scene3d>
              <a:camera prst="orthographicFront"/>
              <a:lightRig rig="soft" dir="t">
                <a:rot lat="0" lon="0" rev="2400000"/>
              </a:lightRig>
            </a:scene3d>
            <a:sp3d>
              <a:bevelT w="19050" h="12700"/>
            </a:sp3d>
          </a:bodyPr>
          <a:lstStyle/>
          <a:p>
            <a:pPr algn="ctr">
              <a:defRPr/>
            </a:pPr>
            <a:r>
              <a:rPr lang="nl-BE" dirty="0">
                <a:solidFill>
                  <a:srgbClr val="002060"/>
                </a:solidFill>
              </a:rPr>
              <a:t>Enkele wijzigingen/nieuwigheden</a:t>
            </a:r>
          </a:p>
        </p:txBody>
      </p:sp>
      <p:sp>
        <p:nvSpPr>
          <p:cNvPr id="32771" name="Content Placeholder 2">
            <a:extLst>
              <a:ext uri="{FF2B5EF4-FFF2-40B4-BE49-F238E27FC236}">
                <a16:creationId xmlns:a16="http://schemas.microsoft.com/office/drawing/2014/main" id="{BEC55C19-2268-F710-8AC5-41F8C1124357}"/>
              </a:ext>
            </a:extLst>
          </p:cNvPr>
          <p:cNvSpPr>
            <a:spLocks noGrp="1"/>
          </p:cNvSpPr>
          <p:nvPr>
            <p:ph idx="1"/>
          </p:nvPr>
        </p:nvSpPr>
        <p:spPr>
          <a:xfrm>
            <a:off x="457200" y="1023590"/>
            <a:ext cx="7620665" cy="2149064"/>
          </a:xfrm>
        </p:spPr>
        <p:txBody>
          <a:bodyPr/>
          <a:lstStyle/>
          <a:p>
            <a:pPr marL="0" indent="0">
              <a:buClr>
                <a:srgbClr val="002060"/>
              </a:buClr>
              <a:buNone/>
            </a:pPr>
            <a:endParaRPr lang="nl-BE" altLang="nl-BE" dirty="0"/>
          </a:p>
          <a:p>
            <a:pPr>
              <a:buClr>
                <a:srgbClr val="002060"/>
              </a:buClr>
              <a:buFont typeface="Wingdings" panose="05000000000000000000" pitchFamily="2" charset="2"/>
              <a:buChar char="§"/>
            </a:pPr>
            <a:r>
              <a:rPr lang="nl-NL" altLang="nl-BE" sz="2000" dirty="0"/>
              <a:t>Herverdeling lokalen zorg/ICT/secretariaat/leraarslokaal op de lagere school</a:t>
            </a:r>
          </a:p>
          <a:p>
            <a:pPr marL="0" indent="0">
              <a:buClr>
                <a:srgbClr val="002060"/>
              </a:buClr>
              <a:buNone/>
            </a:pPr>
            <a:endParaRPr lang="nl-NL" altLang="nl-BE" sz="2000" dirty="0"/>
          </a:p>
          <a:p>
            <a:pPr marL="342900" indent="-342900">
              <a:buClr>
                <a:srgbClr val="002060"/>
              </a:buClr>
              <a:buAutoNum type="arabicParenR"/>
            </a:pPr>
            <a:r>
              <a:rPr lang="nl-NL" sz="1800" dirty="0">
                <a:latin typeface="Aptos"/>
                <a:ea typeface="Times New Roman" panose="02020603050405020304" pitchFamily="18" charset="0"/>
                <a:cs typeface="Aptos" panose="020B0004020202020204" pitchFamily="34" charset="0"/>
              </a:rPr>
              <a:t>De leraarskamer</a:t>
            </a:r>
            <a:r>
              <a:rPr lang="nl-NL" sz="1800" dirty="0">
                <a:effectLst/>
                <a:latin typeface="Aptos"/>
                <a:ea typeface="Times New Roman" panose="02020603050405020304" pitchFamily="18" charset="0"/>
                <a:cs typeface="Aptos" panose="020B0004020202020204" pitchFamily="34" charset="0"/>
              </a:rPr>
              <a:t> werd omgevormd tot secretariaat en bureel zorgcoördinator.</a:t>
            </a:r>
            <a:endParaRPr lang="nl-NL" sz="1200" dirty="0">
              <a:latin typeface="Aptos"/>
            </a:endParaRPr>
          </a:p>
          <a:p>
            <a:pPr marL="0" indent="0">
              <a:buClr>
                <a:srgbClr val="002060"/>
              </a:buClr>
              <a:buNone/>
            </a:pPr>
            <a:endParaRPr lang="nl-NL" altLang="nl-BE" sz="1800" dirty="0">
              <a:latin typeface="Aptos" panose="020B0004020202020204" pitchFamily="34" charset="0"/>
            </a:endParaRPr>
          </a:p>
          <a:p>
            <a:pPr marL="0" indent="0">
              <a:buClr>
                <a:srgbClr val="002060"/>
              </a:buClr>
              <a:buNone/>
            </a:pPr>
            <a:endParaRPr lang="nl-BE" altLang="nl-BE" sz="2000" dirty="0"/>
          </a:p>
        </p:txBody>
      </p:sp>
      <p:pic>
        <p:nvPicPr>
          <p:cNvPr id="1028" name="Picture 4">
            <a:extLst>
              <a:ext uri="{FF2B5EF4-FFF2-40B4-BE49-F238E27FC236}">
                <a16:creationId xmlns:a16="http://schemas.microsoft.com/office/drawing/2014/main" id="{01DEF027-228D-0B57-0ED8-11860C569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31" y="3284984"/>
            <a:ext cx="4104456" cy="307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22A62E76-0560-BD8D-1EFE-692175750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284984"/>
            <a:ext cx="4104456" cy="307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85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1000"/>
                                        <p:tgtEl>
                                          <p:spTgt spid="1028"/>
                                        </p:tgtEl>
                                      </p:cBhvr>
                                    </p:animEffect>
                                    <p:anim calcmode="lin" valueType="num">
                                      <p:cBhvr>
                                        <p:cTn id="16" dur="1000" fill="hold"/>
                                        <p:tgtEl>
                                          <p:spTgt spid="1028"/>
                                        </p:tgtEl>
                                        <p:attrNameLst>
                                          <p:attrName>ppt_x</p:attrName>
                                        </p:attrNameLst>
                                      </p:cBhvr>
                                      <p:tavLst>
                                        <p:tav tm="0">
                                          <p:val>
                                            <p:strVal val="#ppt_x"/>
                                          </p:val>
                                        </p:tav>
                                        <p:tav tm="100000">
                                          <p:val>
                                            <p:strVal val="#ppt_x"/>
                                          </p:val>
                                        </p:tav>
                                      </p:tavLst>
                                    </p:anim>
                                    <p:anim calcmode="lin" valueType="num">
                                      <p:cBhvr>
                                        <p:cTn id="1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1000"/>
                                        <p:tgtEl>
                                          <p:spTgt spid="1029"/>
                                        </p:tgtEl>
                                      </p:cBhvr>
                                    </p:animEffect>
                                    <p:anim calcmode="lin" valueType="num">
                                      <p:cBhvr>
                                        <p:cTn id="23" dur="1000" fill="hold"/>
                                        <p:tgtEl>
                                          <p:spTgt spid="1029"/>
                                        </p:tgtEl>
                                        <p:attrNameLst>
                                          <p:attrName>ppt_x</p:attrName>
                                        </p:attrNameLst>
                                      </p:cBhvr>
                                      <p:tavLst>
                                        <p:tav tm="0">
                                          <p:val>
                                            <p:strVal val="#ppt_x"/>
                                          </p:val>
                                        </p:tav>
                                        <p:tav tm="100000">
                                          <p:val>
                                            <p:strVal val="#ppt_x"/>
                                          </p:val>
                                        </p:tav>
                                      </p:tavLst>
                                    </p:anim>
                                    <p:anim calcmode="lin" valueType="num">
                                      <p:cBhvr>
                                        <p:cTn id="24"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32150B5-AFD4-5402-F725-4A7F302775B6}"/>
              </a:ext>
            </a:extLst>
          </p:cNvPr>
          <p:cNvSpPr>
            <a:spLocks noGrp="1"/>
          </p:cNvSpPr>
          <p:nvPr>
            <p:ph idx="1"/>
          </p:nvPr>
        </p:nvSpPr>
        <p:spPr>
          <a:xfrm>
            <a:off x="457200" y="836712"/>
            <a:ext cx="8229600" cy="486618"/>
          </a:xfrm>
        </p:spPr>
        <p:txBody>
          <a:bodyPr/>
          <a:lstStyle/>
          <a:p>
            <a:pPr marL="0" indent="0">
              <a:buNone/>
            </a:pPr>
            <a:r>
              <a:rPr lang="nl-NL" sz="1800" dirty="0">
                <a:latin typeface="Aptos"/>
              </a:rPr>
              <a:t>2) Het </a:t>
            </a:r>
            <a:r>
              <a:rPr lang="nl-NL" sz="1800" dirty="0">
                <a:effectLst/>
                <a:latin typeface="Aptos"/>
                <a:ea typeface="Times New Roman" panose="02020603050405020304" pitchFamily="18" charset="0"/>
                <a:cs typeface="Aptos" panose="020B0004020202020204" pitchFamily="34" charset="0"/>
              </a:rPr>
              <a:t>secretariaat werd omgevormd tot leraarskamer.</a:t>
            </a:r>
            <a:endParaRPr lang="nl-BE" sz="1800" dirty="0">
              <a:effectLst/>
              <a:latin typeface="Aptos"/>
              <a:ea typeface="Times New Roman" panose="02020603050405020304" pitchFamily="18" charset="0"/>
            </a:endParaRPr>
          </a:p>
          <a:p>
            <a:pPr marL="0" indent="0">
              <a:buNone/>
            </a:pPr>
            <a:r>
              <a:rPr lang="nl-NL" sz="1800" dirty="0">
                <a:latin typeface="Aptos" panose="020B0004020202020204" pitchFamily="34" charset="0"/>
              </a:rPr>
              <a:t> </a:t>
            </a:r>
          </a:p>
          <a:p>
            <a:pPr marL="0" indent="0">
              <a:buNone/>
            </a:pPr>
            <a:endParaRPr lang="nl-NL" sz="1800" dirty="0">
              <a:latin typeface="Aptos" panose="020B0004020202020204" pitchFamily="34" charset="0"/>
            </a:endParaRPr>
          </a:p>
          <a:p>
            <a:pPr marL="0" indent="0">
              <a:buNone/>
            </a:pPr>
            <a:endParaRPr lang="nl-BE" sz="1800" dirty="0">
              <a:latin typeface="Aptos" panose="020B0004020202020204" pitchFamily="34" charset="0"/>
            </a:endParaRPr>
          </a:p>
        </p:txBody>
      </p:sp>
      <p:pic>
        <p:nvPicPr>
          <p:cNvPr id="2052" name="Picture 4">
            <a:extLst>
              <a:ext uri="{FF2B5EF4-FFF2-40B4-BE49-F238E27FC236}">
                <a16:creationId xmlns:a16="http://schemas.microsoft.com/office/drawing/2014/main" id="{2A075008-CE7F-9E9C-3916-98374C1E4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700808"/>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34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fade">
                                      <p:cBhvr>
                                        <p:cTn id="14" dur="1000"/>
                                        <p:tgtEl>
                                          <p:spTgt spid="2052"/>
                                        </p:tgtEl>
                                      </p:cBhvr>
                                    </p:animEffect>
                                    <p:anim calcmode="lin" valueType="num">
                                      <p:cBhvr>
                                        <p:cTn id="15" dur="1000" fill="hold"/>
                                        <p:tgtEl>
                                          <p:spTgt spid="2052"/>
                                        </p:tgtEl>
                                        <p:attrNameLst>
                                          <p:attrName>ppt_x</p:attrName>
                                        </p:attrNameLst>
                                      </p:cBhvr>
                                      <p:tavLst>
                                        <p:tav tm="0">
                                          <p:val>
                                            <p:strVal val="#ppt_x"/>
                                          </p:val>
                                        </p:tav>
                                        <p:tav tm="100000">
                                          <p:val>
                                            <p:strVal val="#ppt_x"/>
                                          </p:val>
                                        </p:tav>
                                      </p:tavLst>
                                    </p:anim>
                                    <p:anim calcmode="lin" valueType="num">
                                      <p:cBhvr>
                                        <p:cTn id="1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persoon, buitenshuis, kleding, boom&#10;&#10;Automatisch gegenereerde beschrijving">
            <a:extLst>
              <a:ext uri="{FF2B5EF4-FFF2-40B4-BE49-F238E27FC236}">
                <a16:creationId xmlns:a16="http://schemas.microsoft.com/office/drawing/2014/main" id="{4861D742-3E5C-73D6-7EBB-B9C5FB67A6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476672"/>
            <a:ext cx="8165090" cy="5832648"/>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32150B5-AFD4-5402-F725-4A7F302775B6}"/>
              </a:ext>
            </a:extLst>
          </p:cNvPr>
          <p:cNvSpPr>
            <a:spLocks noGrp="1"/>
          </p:cNvSpPr>
          <p:nvPr>
            <p:ph idx="1"/>
          </p:nvPr>
        </p:nvSpPr>
        <p:spPr>
          <a:xfrm>
            <a:off x="446657" y="588355"/>
            <a:ext cx="8229600" cy="702642"/>
          </a:xfrm>
        </p:spPr>
        <p:txBody>
          <a:bodyPr/>
          <a:lstStyle/>
          <a:p>
            <a:pPr marL="0" indent="0">
              <a:buNone/>
            </a:pPr>
            <a:r>
              <a:rPr lang="nl-NL" sz="1800" kern="0" dirty="0">
                <a:effectLst/>
                <a:latin typeface="Aptos"/>
                <a:ea typeface="Times New Roman" panose="02020603050405020304" pitchFamily="18" charset="0"/>
                <a:cs typeface="Aptos" panose="020B0004020202020204" pitchFamily="34" charset="0"/>
              </a:rPr>
              <a:t>3) </a:t>
            </a:r>
            <a:r>
              <a:rPr lang="nl-NL" sz="1800" kern="0" dirty="0">
                <a:latin typeface="Aptos"/>
                <a:ea typeface="Times New Roman" panose="02020603050405020304" pitchFamily="18" charset="0"/>
                <a:cs typeface="Aptos" panose="020B0004020202020204" pitchFamily="34" charset="0"/>
              </a:rPr>
              <a:t>Bureel</a:t>
            </a:r>
            <a:r>
              <a:rPr lang="nl-NL" sz="1800" kern="0" dirty="0">
                <a:effectLst/>
                <a:latin typeface="Aptos"/>
                <a:ea typeface="Times New Roman" panose="02020603050405020304" pitchFamily="18" charset="0"/>
                <a:cs typeface="Aptos" panose="020B0004020202020204" pitchFamily="34" charset="0"/>
              </a:rPr>
              <a:t> zorgcoördinator </a:t>
            </a:r>
            <a:r>
              <a:rPr lang="nl-NL" sz="1800" kern="0" dirty="0">
                <a:latin typeface="Aptos"/>
                <a:ea typeface="Times New Roman" panose="02020603050405020304" pitchFamily="18" charset="0"/>
                <a:cs typeface="Aptos" panose="020B0004020202020204" pitchFamily="34" charset="0"/>
              </a:rPr>
              <a:t>werd </a:t>
            </a:r>
            <a:r>
              <a:rPr lang="nl-NL" sz="1800" kern="0" dirty="0">
                <a:effectLst/>
                <a:latin typeface="Aptos"/>
                <a:ea typeface="Times New Roman" panose="02020603050405020304" pitchFamily="18" charset="0"/>
                <a:cs typeface="Aptos" panose="020B0004020202020204" pitchFamily="34" charset="0"/>
              </a:rPr>
              <a:t>vrijgemaakt en gaf ons de mogelijkheid om 2 zorglokalen in te richten.</a:t>
            </a:r>
            <a:endParaRPr lang="nl-BE" sz="1800" dirty="0">
              <a:effectLst/>
              <a:latin typeface="Aptos"/>
              <a:ea typeface="Times New Roman" panose="02020603050405020304" pitchFamily="18" charset="0"/>
            </a:endParaRPr>
          </a:p>
          <a:p>
            <a:pPr marL="0" indent="0">
              <a:buNone/>
            </a:pPr>
            <a:r>
              <a:rPr lang="nl-NL" sz="1800" dirty="0">
                <a:latin typeface="Aptos" panose="020B0004020202020204" pitchFamily="34" charset="0"/>
              </a:rPr>
              <a:t> </a:t>
            </a:r>
          </a:p>
        </p:txBody>
      </p:sp>
      <p:pic>
        <p:nvPicPr>
          <p:cNvPr id="3074" name="Picture 2">
            <a:extLst>
              <a:ext uri="{FF2B5EF4-FFF2-40B4-BE49-F238E27FC236}">
                <a16:creationId xmlns:a16="http://schemas.microsoft.com/office/drawing/2014/main" id="{B377FE00-9F2C-420B-FB68-156F5AF46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654" y="1844824"/>
            <a:ext cx="3895162" cy="292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4230BAFC-E0DE-0EE7-D93C-CE1BFCB2E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727" y="2996952"/>
            <a:ext cx="3895163" cy="292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56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1000"/>
                                        <p:tgtEl>
                                          <p:spTgt spid="3074"/>
                                        </p:tgtEl>
                                      </p:cBhvr>
                                    </p:animEffect>
                                    <p:anim calcmode="lin" valueType="num">
                                      <p:cBhvr>
                                        <p:cTn id="12" dur="1000" fill="hold"/>
                                        <p:tgtEl>
                                          <p:spTgt spid="3074"/>
                                        </p:tgtEl>
                                        <p:attrNameLst>
                                          <p:attrName>ppt_x</p:attrName>
                                        </p:attrNameLst>
                                      </p:cBhvr>
                                      <p:tavLst>
                                        <p:tav tm="0">
                                          <p:val>
                                            <p:strVal val="#ppt_x"/>
                                          </p:val>
                                        </p:tav>
                                        <p:tav tm="100000">
                                          <p:val>
                                            <p:strVal val="#ppt_x"/>
                                          </p:val>
                                        </p:tav>
                                      </p:tavLst>
                                    </p:anim>
                                    <p:anim calcmode="lin" valueType="num">
                                      <p:cBhvr>
                                        <p:cTn id="1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fade">
                                      <p:cBhvr>
                                        <p:cTn id="18" dur="1000"/>
                                        <p:tgtEl>
                                          <p:spTgt spid="3075"/>
                                        </p:tgtEl>
                                      </p:cBhvr>
                                    </p:animEffect>
                                    <p:anim calcmode="lin" valueType="num">
                                      <p:cBhvr>
                                        <p:cTn id="19" dur="1000" fill="hold"/>
                                        <p:tgtEl>
                                          <p:spTgt spid="3075"/>
                                        </p:tgtEl>
                                        <p:attrNameLst>
                                          <p:attrName>ppt_x</p:attrName>
                                        </p:attrNameLst>
                                      </p:cBhvr>
                                      <p:tavLst>
                                        <p:tav tm="0">
                                          <p:val>
                                            <p:strVal val="#ppt_x"/>
                                          </p:val>
                                        </p:tav>
                                        <p:tav tm="100000">
                                          <p:val>
                                            <p:strVal val="#ppt_x"/>
                                          </p:val>
                                        </p:tav>
                                      </p:tavLst>
                                    </p:anim>
                                    <p:anim calcmode="lin" valueType="num">
                                      <p:cBhvr>
                                        <p:cTn id="20"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F288-B302-47B5-4E3F-998F99C3A7CE}"/>
              </a:ext>
            </a:extLst>
          </p:cNvPr>
          <p:cNvSpPr>
            <a:spLocks noGrp="1"/>
          </p:cNvSpPr>
          <p:nvPr>
            <p:ph type="title"/>
          </p:nvPr>
        </p:nvSpPr>
        <p:spPr>
          <a:xfrm>
            <a:off x="457200" y="254000"/>
            <a:ext cx="8229600" cy="1241961"/>
          </a:xfrm>
        </p:spPr>
        <p:txBody>
          <a:bodyPr lIns="91440" tIns="45720" rIns="91440" bIns="45720" anchor="b">
            <a:normAutofit/>
            <a:scene3d>
              <a:camera prst="orthographicFront"/>
              <a:lightRig rig="soft" dir="t">
                <a:rot lat="0" lon="0" rev="2400000"/>
              </a:lightRig>
            </a:scene3d>
            <a:sp3d>
              <a:bevelT w="19050" h="12700"/>
            </a:sp3d>
          </a:bodyPr>
          <a:lstStyle/>
          <a:p>
            <a:pPr algn="ctr">
              <a:defRPr/>
            </a:pPr>
            <a:r>
              <a:rPr lang="nl-BE" dirty="0">
                <a:solidFill>
                  <a:srgbClr val="002060"/>
                </a:solidFill>
              </a:rPr>
              <a:t>Enkele nieuwigheden</a:t>
            </a:r>
          </a:p>
        </p:txBody>
      </p:sp>
      <p:sp>
        <p:nvSpPr>
          <p:cNvPr id="32771" name="Content Placeholder 2">
            <a:extLst>
              <a:ext uri="{FF2B5EF4-FFF2-40B4-BE49-F238E27FC236}">
                <a16:creationId xmlns:a16="http://schemas.microsoft.com/office/drawing/2014/main" id="{BEC55C19-2268-F710-8AC5-41F8C1124357}"/>
              </a:ext>
            </a:extLst>
          </p:cNvPr>
          <p:cNvSpPr>
            <a:spLocks noGrp="1"/>
          </p:cNvSpPr>
          <p:nvPr>
            <p:ph idx="1"/>
          </p:nvPr>
        </p:nvSpPr>
        <p:spPr>
          <a:xfrm>
            <a:off x="457200" y="1023590"/>
            <a:ext cx="7620665" cy="2149064"/>
          </a:xfrm>
        </p:spPr>
        <p:txBody>
          <a:bodyPr/>
          <a:lstStyle/>
          <a:p>
            <a:pPr marL="0" indent="0">
              <a:buClr>
                <a:srgbClr val="002060"/>
              </a:buClr>
              <a:buNone/>
            </a:pPr>
            <a:endParaRPr lang="nl-BE" altLang="nl-BE" dirty="0"/>
          </a:p>
          <a:p>
            <a:pPr>
              <a:buClr>
                <a:srgbClr val="002060"/>
              </a:buClr>
              <a:buFont typeface="Wingdings" panose="05000000000000000000" pitchFamily="2" charset="2"/>
              <a:buChar char="§"/>
            </a:pPr>
            <a:r>
              <a:rPr lang="nl-NL" altLang="nl-BE" sz="2000" dirty="0"/>
              <a:t>Buitenkeuken  / speelplaats kleuterschool</a:t>
            </a:r>
          </a:p>
          <a:p>
            <a:pPr marL="0" indent="0">
              <a:buClr>
                <a:srgbClr val="002060"/>
              </a:buClr>
              <a:buNone/>
            </a:pPr>
            <a:endParaRPr lang="nl-NL" altLang="nl-BE" sz="2000" dirty="0"/>
          </a:p>
          <a:p>
            <a:pPr marL="0" indent="0">
              <a:buClr>
                <a:srgbClr val="002060"/>
              </a:buClr>
              <a:buNone/>
            </a:pPr>
            <a:endParaRPr lang="nl-NL" sz="1800" dirty="0">
              <a:latin typeface="Aptos" panose="020B0004020202020204" pitchFamily="34" charset="0"/>
            </a:endParaRPr>
          </a:p>
          <a:p>
            <a:pPr marL="0" indent="0">
              <a:buClr>
                <a:srgbClr val="002060"/>
              </a:buClr>
              <a:buNone/>
            </a:pPr>
            <a:endParaRPr lang="nl-NL" altLang="nl-BE" sz="1800" dirty="0">
              <a:latin typeface="Aptos" panose="020B0004020202020204" pitchFamily="34" charset="0"/>
            </a:endParaRPr>
          </a:p>
          <a:p>
            <a:pPr marL="0" indent="0">
              <a:buClr>
                <a:srgbClr val="002060"/>
              </a:buClr>
              <a:buNone/>
            </a:pPr>
            <a:endParaRPr lang="nl-BE" altLang="nl-BE" sz="2000" dirty="0"/>
          </a:p>
        </p:txBody>
      </p:sp>
      <p:pic>
        <p:nvPicPr>
          <p:cNvPr id="3" name="Afbeelding 2" descr="Afbeelding met boom, speeltuin, gras, buitenshuis&#10;&#10;Automatisch gegenereerde beschrijving">
            <a:extLst>
              <a:ext uri="{FF2B5EF4-FFF2-40B4-BE49-F238E27FC236}">
                <a16:creationId xmlns:a16="http://schemas.microsoft.com/office/drawing/2014/main" id="{5A2E10A4-1054-DFDC-EE12-22F6CAF7CC26}"/>
              </a:ext>
            </a:extLst>
          </p:cNvPr>
          <p:cNvPicPr>
            <a:picLocks noChangeAspect="1"/>
          </p:cNvPicPr>
          <p:nvPr/>
        </p:nvPicPr>
        <p:blipFill>
          <a:blip r:embed="rId2"/>
          <a:stretch>
            <a:fillRect/>
          </a:stretch>
        </p:blipFill>
        <p:spPr>
          <a:xfrm>
            <a:off x="732408" y="2102898"/>
            <a:ext cx="3673136" cy="2829757"/>
          </a:xfrm>
          <a:prstGeom prst="rect">
            <a:avLst/>
          </a:prstGeom>
        </p:spPr>
      </p:pic>
      <p:pic>
        <p:nvPicPr>
          <p:cNvPr id="4" name="Afbeelding 3" descr="Afbeelding met kleding, gras, persoon, jongen&#10;&#10;Automatisch gegenereerde beschrijving">
            <a:extLst>
              <a:ext uri="{FF2B5EF4-FFF2-40B4-BE49-F238E27FC236}">
                <a16:creationId xmlns:a16="http://schemas.microsoft.com/office/drawing/2014/main" id="{44AB20FF-0E7A-62FF-4308-1B61CF52143E}"/>
              </a:ext>
            </a:extLst>
          </p:cNvPr>
          <p:cNvPicPr>
            <a:picLocks noChangeAspect="1"/>
          </p:cNvPicPr>
          <p:nvPr/>
        </p:nvPicPr>
        <p:blipFill>
          <a:blip r:embed="rId3"/>
          <a:stretch>
            <a:fillRect/>
          </a:stretch>
        </p:blipFill>
        <p:spPr>
          <a:xfrm rot="10800000">
            <a:off x="4738455" y="3128203"/>
            <a:ext cx="3950564" cy="2943079"/>
          </a:xfrm>
          <a:prstGeom prst="rect">
            <a:avLst/>
          </a:prstGeom>
        </p:spPr>
      </p:pic>
    </p:spTree>
    <p:extLst>
      <p:ext uri="{BB962C8B-B14F-4D97-AF65-F5344CB8AC3E}">
        <p14:creationId xmlns:p14="http://schemas.microsoft.com/office/powerpoint/2010/main" val="34898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F288-B302-47B5-4E3F-998F99C3A7CE}"/>
              </a:ext>
            </a:extLst>
          </p:cNvPr>
          <p:cNvSpPr>
            <a:spLocks noGrp="1"/>
          </p:cNvSpPr>
          <p:nvPr>
            <p:ph type="title"/>
          </p:nvPr>
        </p:nvSpPr>
        <p:spPr>
          <a:xfrm>
            <a:off x="457200" y="254000"/>
            <a:ext cx="8229600" cy="1241961"/>
          </a:xfrm>
        </p:spPr>
        <p:txBody>
          <a:bodyPr lIns="91440" tIns="45720" rIns="91440" bIns="45720" anchor="b">
            <a:normAutofit fontScale="90000"/>
            <a:scene3d>
              <a:camera prst="orthographicFront"/>
              <a:lightRig rig="soft" dir="t">
                <a:rot lat="0" lon="0" rev="2400000"/>
              </a:lightRig>
            </a:scene3d>
            <a:sp3d>
              <a:bevelT w="19050" h="12700"/>
            </a:sp3d>
          </a:bodyPr>
          <a:lstStyle/>
          <a:p>
            <a:pPr algn="ctr">
              <a:defRPr/>
            </a:pPr>
            <a:r>
              <a:rPr lang="nl-BE" dirty="0">
                <a:solidFill>
                  <a:srgbClr val="002060"/>
                </a:solidFill>
              </a:rPr>
              <a:t>Enkele wijzigingen in het schoolreglement</a:t>
            </a:r>
            <a:endParaRPr lang="nl-BE" dirty="0"/>
          </a:p>
        </p:txBody>
      </p:sp>
      <p:sp>
        <p:nvSpPr>
          <p:cNvPr id="32771" name="Content Placeholder 2">
            <a:extLst>
              <a:ext uri="{FF2B5EF4-FFF2-40B4-BE49-F238E27FC236}">
                <a16:creationId xmlns:a16="http://schemas.microsoft.com/office/drawing/2014/main" id="{BEC55C19-2268-F710-8AC5-41F8C1124357}"/>
              </a:ext>
            </a:extLst>
          </p:cNvPr>
          <p:cNvSpPr>
            <a:spLocks noGrp="1"/>
          </p:cNvSpPr>
          <p:nvPr>
            <p:ph idx="1"/>
          </p:nvPr>
        </p:nvSpPr>
        <p:spPr>
          <a:xfrm>
            <a:off x="595322" y="1299114"/>
            <a:ext cx="8229600" cy="4525962"/>
          </a:xfrm>
        </p:spPr>
        <p:txBody>
          <a:bodyPr/>
          <a:lstStyle/>
          <a:p>
            <a:pPr>
              <a:buClr>
                <a:srgbClr val="002060"/>
              </a:buClr>
              <a:buFont typeface="Wingdings" panose="05000000000000000000" pitchFamily="2" charset="2"/>
              <a:buChar char="§"/>
            </a:pPr>
            <a:endParaRPr lang="nl-BE" altLang="nl-BE" dirty="0"/>
          </a:p>
          <a:p>
            <a:pPr>
              <a:buClr>
                <a:srgbClr val="002060"/>
              </a:buClr>
              <a:buFont typeface="Wingdings" panose="05000000000000000000" pitchFamily="2" charset="2"/>
              <a:buChar char="§"/>
            </a:pPr>
            <a:r>
              <a:rPr lang="nl-BE" dirty="0"/>
              <a:t>Indeling in leerlingengroepen</a:t>
            </a:r>
          </a:p>
          <a:p>
            <a:pPr marL="0" indent="0">
              <a:buClr>
                <a:srgbClr val="002060"/>
              </a:buClr>
              <a:buNone/>
            </a:pPr>
            <a:r>
              <a:rPr lang="nl-NL" sz="2000" dirty="0">
                <a:solidFill>
                  <a:srgbClr val="FFFFFF"/>
                </a:solidFill>
                <a:latin typeface="Rockwell"/>
                <a:cs typeface="Times New Roman"/>
              </a:rPr>
              <a:t>Jaarlijks in juni herzien wij de klasgroepen na de onthaalklas, 2de kleuterklas, het 1e, 2de en het 4de leerjaar. </a:t>
            </a:r>
          </a:p>
          <a:p>
            <a:pPr marL="0" indent="0">
              <a:buClr>
                <a:srgbClr val="002060"/>
              </a:buClr>
              <a:buNone/>
            </a:pPr>
            <a:r>
              <a:rPr lang="nl-NL" sz="2000" dirty="0">
                <a:solidFill>
                  <a:srgbClr val="FFFFFF"/>
                </a:solidFill>
                <a:latin typeface="Rockwell"/>
                <a:cs typeface="Times New Roman"/>
              </a:rPr>
              <a:t>In uitzonderlijke gevallen kunnen wij ervoor kiezen om de klasgroep te behouden of te wisselen. </a:t>
            </a:r>
            <a:endParaRPr lang="nl-BE" altLang="nl-BE" sz="2000" dirty="0">
              <a:solidFill>
                <a:srgbClr val="FFFFFF"/>
              </a:solidFill>
              <a:latin typeface="Rockwell"/>
              <a:cs typeface="Times New Roman"/>
            </a:endParaRPr>
          </a:p>
          <a:p>
            <a:pPr marL="0" indent="0">
              <a:buClr>
                <a:srgbClr val="002060"/>
              </a:buClr>
              <a:buNone/>
            </a:pPr>
            <a:endParaRPr lang="nl-BE" altLang="nl-BE" dirty="0"/>
          </a:p>
          <a:p>
            <a:pPr>
              <a:buClr>
                <a:srgbClr val="002060"/>
              </a:buClr>
              <a:buFont typeface="Wingdings" panose="05000000000000000000" pitchFamily="2" charset="2"/>
              <a:buChar char="§"/>
            </a:pPr>
            <a:r>
              <a:rPr lang="nl-BE" altLang="nl-BE" dirty="0"/>
              <a:t>Voor- en naschoolse opvang</a:t>
            </a:r>
          </a:p>
          <a:p>
            <a:pPr marL="0" indent="0">
              <a:buClr>
                <a:srgbClr val="002060"/>
              </a:buClr>
              <a:buNone/>
            </a:pPr>
            <a:r>
              <a:rPr lang="nl-BE" altLang="nl-BE" sz="2000" dirty="0">
                <a:cs typeface="Times New Roman"/>
              </a:rPr>
              <a:t>De </a:t>
            </a:r>
            <a:r>
              <a:rPr lang="nl-BE" altLang="nl-BE" sz="2000" dirty="0">
                <a:solidFill>
                  <a:srgbClr val="FFFFFF"/>
                </a:solidFill>
                <a:latin typeface="Rockwell"/>
                <a:cs typeface="Times New Roman"/>
              </a:rPr>
              <a:t>kostprijs voor de opvang wordt berekend per begonnen half uur:</a:t>
            </a:r>
            <a:endParaRPr lang="nl-BE" sz="2000" dirty="0">
              <a:solidFill>
                <a:srgbClr val="FFFFFF"/>
              </a:solidFill>
              <a:latin typeface="Rockwell"/>
            </a:endParaRPr>
          </a:p>
          <a:p>
            <a:pPr marL="0" indent="0">
              <a:buNone/>
            </a:pPr>
            <a:r>
              <a:rPr lang="nl-BE" sz="2000" dirty="0">
                <a:solidFill>
                  <a:srgbClr val="FFFFFF"/>
                </a:solidFill>
                <a:latin typeface="Rockwell"/>
                <a:cs typeface="Times New Roman"/>
              </a:rPr>
              <a:t>- Basis: € 2,50 per begonnen halfuur.</a:t>
            </a:r>
            <a:endParaRPr lang="nl-BE" dirty="0"/>
          </a:p>
          <a:p>
            <a:pPr marL="0" indent="0">
              <a:buNone/>
            </a:pPr>
            <a:r>
              <a:rPr lang="nl-BE" sz="2000" dirty="0">
                <a:solidFill>
                  <a:srgbClr val="FFFFFF"/>
                </a:solidFill>
                <a:latin typeface="Rockwell"/>
                <a:cs typeface="Times New Roman"/>
              </a:rPr>
              <a:t>- Korting: - € 0,50 per begonnen halfuur vanaf het tweede kind. (prijs vanaf een tweede kind = € 2)</a:t>
            </a:r>
            <a:endParaRPr lang="nl-BE" dirty="0"/>
          </a:p>
          <a:p>
            <a:pPr marL="0" indent="0">
              <a:buNone/>
            </a:pPr>
            <a:endParaRPr lang="nl-BE" altLang="nl-BE" dirty="0">
              <a:solidFill>
                <a:srgbClr val="FF0000"/>
              </a:solidFill>
            </a:endParaRPr>
          </a:p>
          <a:p>
            <a:pPr marL="0" indent="0">
              <a:buNone/>
            </a:pPr>
            <a:endParaRPr lang="nl-BE" altLang="nl-BE" dirty="0"/>
          </a:p>
          <a:p>
            <a:pPr marL="0" indent="0">
              <a:buNone/>
            </a:pPr>
            <a:endParaRPr lang="nl-BE" altLang="nl-BE" sz="2000" dirty="0">
              <a:cs typeface="Times New Roman"/>
            </a:endParaRPr>
          </a:p>
          <a:p>
            <a:pPr marL="0" indent="0">
              <a:buClr>
                <a:srgbClr val="002060"/>
              </a:buClr>
              <a:buNone/>
            </a:pPr>
            <a:endParaRPr lang="nl-BE" altLang="nl-BE" dirty="0">
              <a:cs typeface="Times New Roman"/>
            </a:endParaRPr>
          </a:p>
        </p:txBody>
      </p:sp>
    </p:spTree>
    <p:extLst>
      <p:ext uri="{BB962C8B-B14F-4D97-AF65-F5344CB8AC3E}">
        <p14:creationId xmlns:p14="http://schemas.microsoft.com/office/powerpoint/2010/main" val="374223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77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77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7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F288-B302-47B5-4E3F-998F99C3A7CE}"/>
              </a:ext>
            </a:extLst>
          </p:cNvPr>
          <p:cNvSpPr>
            <a:spLocks noGrp="1"/>
          </p:cNvSpPr>
          <p:nvPr>
            <p:ph type="title"/>
          </p:nvPr>
        </p:nvSpPr>
        <p:spPr>
          <a:xfrm>
            <a:off x="457200" y="254000"/>
            <a:ext cx="8229600" cy="1241961"/>
          </a:xfrm>
        </p:spPr>
        <p:txBody>
          <a:bodyPr lIns="91440" tIns="45720" rIns="91440" bIns="45720" anchor="b">
            <a:normAutofit fontScale="90000"/>
            <a:scene3d>
              <a:camera prst="orthographicFront"/>
              <a:lightRig rig="soft" dir="t">
                <a:rot lat="0" lon="0" rev="2400000"/>
              </a:lightRig>
            </a:scene3d>
            <a:sp3d>
              <a:bevelT w="19050" h="12700"/>
            </a:sp3d>
          </a:bodyPr>
          <a:lstStyle/>
          <a:p>
            <a:pPr algn="ctr">
              <a:defRPr/>
            </a:pPr>
            <a:r>
              <a:rPr lang="nl-BE" dirty="0">
                <a:solidFill>
                  <a:srgbClr val="002060"/>
                </a:solidFill>
              </a:rPr>
              <a:t>Enkele wijzigingen in het schoolreglement</a:t>
            </a:r>
            <a:endParaRPr lang="nl-BE" dirty="0"/>
          </a:p>
        </p:txBody>
      </p:sp>
      <p:sp>
        <p:nvSpPr>
          <p:cNvPr id="32771" name="Content Placeholder 2">
            <a:extLst>
              <a:ext uri="{FF2B5EF4-FFF2-40B4-BE49-F238E27FC236}">
                <a16:creationId xmlns:a16="http://schemas.microsoft.com/office/drawing/2014/main" id="{BEC55C19-2268-F710-8AC5-41F8C1124357}"/>
              </a:ext>
            </a:extLst>
          </p:cNvPr>
          <p:cNvSpPr>
            <a:spLocks noGrp="1"/>
          </p:cNvSpPr>
          <p:nvPr>
            <p:ph idx="1"/>
          </p:nvPr>
        </p:nvSpPr>
        <p:spPr>
          <a:xfrm>
            <a:off x="348343" y="1438420"/>
            <a:ext cx="8229600" cy="5159312"/>
          </a:xfrm>
        </p:spPr>
        <p:txBody>
          <a:bodyPr/>
          <a:lstStyle/>
          <a:p>
            <a:pPr marL="0" indent="0">
              <a:buClr>
                <a:srgbClr val="002060"/>
              </a:buClr>
              <a:buNone/>
            </a:pPr>
            <a:endParaRPr lang="nl-BE" altLang="nl-BE" dirty="0"/>
          </a:p>
          <a:p>
            <a:pPr>
              <a:buClr>
                <a:srgbClr val="002060"/>
              </a:buClr>
              <a:buFont typeface="Wingdings" panose="05000000000000000000" pitchFamily="2" charset="2"/>
              <a:buChar char="§"/>
            </a:pPr>
            <a:r>
              <a:rPr lang="nl-BE" altLang="nl-BE" dirty="0"/>
              <a:t>Oudercontacten:</a:t>
            </a:r>
          </a:p>
          <a:p>
            <a:pPr>
              <a:buClr>
                <a:srgbClr val="002060"/>
              </a:buClr>
              <a:buFont typeface="Wingdings 2" panose="05000000000000000000" pitchFamily="2" charset="2"/>
              <a:buChar char=""/>
            </a:pPr>
            <a:endParaRPr lang="nl-BE" sz="2000" dirty="0">
              <a:solidFill>
                <a:srgbClr val="FFFFFF"/>
              </a:solidFill>
              <a:latin typeface="Rockwell"/>
              <a:cs typeface="Times New Roman"/>
            </a:endParaRPr>
          </a:p>
          <a:p>
            <a:pPr marL="0" indent="0">
              <a:buClr>
                <a:srgbClr val="002060"/>
              </a:buClr>
              <a:buNone/>
            </a:pPr>
            <a:r>
              <a:rPr lang="nl-BE" sz="2000" dirty="0">
                <a:solidFill>
                  <a:srgbClr val="FFFFFF"/>
                </a:solidFill>
                <a:latin typeface="Rockwell"/>
                <a:cs typeface="Times New Roman"/>
              </a:rPr>
              <a:t>Voor de kleuterschool zijn er de volgende oudercontacten gepland:</a:t>
            </a:r>
            <a:endParaRPr lang="nl-BE" altLang="nl-BE" sz="2000" dirty="0">
              <a:solidFill>
                <a:srgbClr val="FFFFFF"/>
              </a:solidFill>
              <a:latin typeface="Rockwell"/>
              <a:cs typeface="Times New Roman"/>
            </a:endParaRPr>
          </a:p>
          <a:p>
            <a:pPr marL="0" indent="0">
              <a:buClr>
                <a:srgbClr val="002060"/>
              </a:buClr>
              <a:buNone/>
            </a:pPr>
            <a:r>
              <a:rPr lang="nl-BE" sz="2000" dirty="0">
                <a:solidFill>
                  <a:srgbClr val="FFFFFF"/>
                </a:solidFill>
                <a:latin typeface="Rockwell"/>
                <a:cs typeface="Times New Roman"/>
              </a:rPr>
              <a:t>- Algemeen oudercontact begin september</a:t>
            </a:r>
          </a:p>
          <a:p>
            <a:pPr marL="0" indent="0">
              <a:buClr>
                <a:srgbClr val="002060"/>
              </a:buClr>
              <a:buNone/>
            </a:pPr>
            <a:r>
              <a:rPr lang="nl-BE" sz="2000" dirty="0">
                <a:solidFill>
                  <a:srgbClr val="FFFFFF"/>
                </a:solidFill>
                <a:latin typeface="Rockwell"/>
                <a:cs typeface="Times New Roman"/>
              </a:rPr>
              <a:t>- Individueel oudercontact november</a:t>
            </a:r>
          </a:p>
          <a:p>
            <a:pPr marL="0" indent="0">
              <a:buClr>
                <a:srgbClr val="002060"/>
              </a:buClr>
              <a:buNone/>
            </a:pPr>
            <a:r>
              <a:rPr lang="nl-BE" sz="2000" dirty="0">
                <a:solidFill>
                  <a:srgbClr val="FFFFFF"/>
                </a:solidFill>
                <a:latin typeface="Rockwell"/>
                <a:cs typeface="Times New Roman"/>
              </a:rPr>
              <a:t>- Individueel oudercontact maart</a:t>
            </a:r>
          </a:p>
          <a:p>
            <a:pPr marL="0" indent="0">
              <a:buClr>
                <a:srgbClr val="002060"/>
              </a:buClr>
              <a:buNone/>
            </a:pPr>
            <a:r>
              <a:rPr lang="nl-BE" sz="2000" dirty="0">
                <a:solidFill>
                  <a:srgbClr val="FFFFFF"/>
                </a:solidFill>
                <a:latin typeface="Rockwell"/>
                <a:cs typeface="Times New Roman"/>
              </a:rPr>
              <a:t>- Individueel oudercontact (enkel op uitnodiging): eind juni</a:t>
            </a:r>
          </a:p>
          <a:p>
            <a:pPr marL="0" indent="0">
              <a:buClr>
                <a:srgbClr val="002060"/>
              </a:buClr>
              <a:buNone/>
            </a:pPr>
            <a:endParaRPr lang="nl-BE" sz="2000" dirty="0">
              <a:solidFill>
                <a:srgbClr val="FFFFFF"/>
              </a:solidFill>
              <a:latin typeface="Rockwell"/>
              <a:cs typeface="Times New Roman"/>
            </a:endParaRPr>
          </a:p>
          <a:p>
            <a:pPr marL="0" indent="0">
              <a:buNone/>
            </a:pPr>
            <a:r>
              <a:rPr lang="nl-BE" sz="2000" dirty="0">
                <a:solidFill>
                  <a:srgbClr val="FFFFFF"/>
                </a:solidFill>
                <a:latin typeface="Rockwell"/>
                <a:cs typeface="Times New Roman"/>
              </a:rPr>
              <a:t>Voor de instappers in de onthaalklas kunnen deze data afwijken afhankelijk van de instapdatum van uw kleuter(s).</a:t>
            </a:r>
            <a:endParaRPr lang="nl-BE" dirty="0"/>
          </a:p>
          <a:p>
            <a:pPr marL="0" indent="0">
              <a:buNone/>
            </a:pPr>
            <a:endParaRPr lang="nl-BE" sz="2000" dirty="0">
              <a:solidFill>
                <a:srgbClr val="FFFFFF"/>
              </a:solidFill>
              <a:latin typeface="Rockwell"/>
              <a:cs typeface="Times New Roman"/>
            </a:endParaRPr>
          </a:p>
          <a:p>
            <a:pPr>
              <a:buClr>
                <a:srgbClr val="002060"/>
              </a:buClr>
              <a:buFont typeface="Wingdings" panose="05000000000000000000" pitchFamily="2" charset="2"/>
              <a:buChar char="§"/>
            </a:pPr>
            <a:endParaRPr lang="nl-BE" altLang="nl-BE" dirty="0"/>
          </a:p>
          <a:p>
            <a:pPr marL="0" indent="0">
              <a:buClr>
                <a:srgbClr val="72A376"/>
              </a:buClr>
              <a:buNone/>
            </a:pPr>
            <a:endParaRPr lang="nl-BE" altLang="nl-BE" sz="2000" dirty="0">
              <a:cs typeface="Times New Roman"/>
            </a:endParaRPr>
          </a:p>
          <a:p>
            <a:pPr>
              <a:buClr>
                <a:srgbClr val="002060"/>
              </a:buClr>
              <a:buFont typeface="Wingdings 2" panose="05000000000000000000" pitchFamily="2" charset="2"/>
              <a:buChar char=""/>
            </a:pPr>
            <a:endParaRPr lang="nl-BE" sz="2000" dirty="0">
              <a:cs typeface="Times New Roman"/>
            </a:endParaRPr>
          </a:p>
        </p:txBody>
      </p:sp>
    </p:spTree>
    <p:extLst>
      <p:ext uri="{BB962C8B-B14F-4D97-AF65-F5344CB8AC3E}">
        <p14:creationId xmlns:p14="http://schemas.microsoft.com/office/powerpoint/2010/main" val="72311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771">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7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F288-B302-47B5-4E3F-998F99C3A7CE}"/>
              </a:ext>
            </a:extLst>
          </p:cNvPr>
          <p:cNvSpPr>
            <a:spLocks noGrp="1"/>
          </p:cNvSpPr>
          <p:nvPr>
            <p:ph type="title"/>
          </p:nvPr>
        </p:nvSpPr>
        <p:spPr>
          <a:xfrm>
            <a:off x="457200" y="254000"/>
            <a:ext cx="8229600" cy="1241961"/>
          </a:xfrm>
        </p:spPr>
        <p:txBody>
          <a:bodyPr lIns="91440" tIns="45720" rIns="91440" bIns="45720" anchor="b">
            <a:normAutofit fontScale="90000"/>
            <a:scene3d>
              <a:camera prst="orthographicFront"/>
              <a:lightRig rig="soft" dir="t">
                <a:rot lat="0" lon="0" rev="2400000"/>
              </a:lightRig>
            </a:scene3d>
            <a:sp3d>
              <a:bevelT w="19050" h="12700"/>
            </a:sp3d>
          </a:bodyPr>
          <a:lstStyle/>
          <a:p>
            <a:pPr algn="ctr">
              <a:defRPr/>
            </a:pPr>
            <a:r>
              <a:rPr lang="nl-BE" dirty="0">
                <a:solidFill>
                  <a:srgbClr val="002060"/>
                </a:solidFill>
              </a:rPr>
              <a:t>Enkele wijzigingen in het schoolreglement</a:t>
            </a:r>
            <a:endParaRPr lang="nl-BE" dirty="0"/>
          </a:p>
        </p:txBody>
      </p:sp>
      <p:sp>
        <p:nvSpPr>
          <p:cNvPr id="32771" name="Content Placeholder 2">
            <a:extLst>
              <a:ext uri="{FF2B5EF4-FFF2-40B4-BE49-F238E27FC236}">
                <a16:creationId xmlns:a16="http://schemas.microsoft.com/office/drawing/2014/main" id="{BEC55C19-2268-F710-8AC5-41F8C1124357}"/>
              </a:ext>
            </a:extLst>
          </p:cNvPr>
          <p:cNvSpPr>
            <a:spLocks noGrp="1"/>
          </p:cNvSpPr>
          <p:nvPr>
            <p:ph idx="1"/>
          </p:nvPr>
        </p:nvSpPr>
        <p:spPr>
          <a:xfrm>
            <a:off x="457200" y="1012888"/>
            <a:ext cx="8229600" cy="5347337"/>
          </a:xfrm>
        </p:spPr>
        <p:txBody>
          <a:bodyPr/>
          <a:lstStyle/>
          <a:p>
            <a:pPr marL="0" indent="0">
              <a:buClr>
                <a:srgbClr val="002060"/>
              </a:buClr>
              <a:buNone/>
            </a:pPr>
            <a:endParaRPr lang="nl-BE" altLang="nl-BE" dirty="0"/>
          </a:p>
          <a:p>
            <a:pPr marL="0" indent="0">
              <a:buClr>
                <a:srgbClr val="002060"/>
              </a:buClr>
              <a:buNone/>
            </a:pPr>
            <a:endParaRPr lang="nl-BE" sz="2000" dirty="0">
              <a:cs typeface="Times New Roman"/>
            </a:endParaRPr>
          </a:p>
          <a:p>
            <a:pPr>
              <a:buClr>
                <a:srgbClr val="002060"/>
              </a:buClr>
              <a:buFont typeface="Wingdings" panose="05000000000000000000" pitchFamily="2" charset="2"/>
              <a:buChar char="§"/>
            </a:pPr>
            <a:r>
              <a:rPr lang="nl-BE" dirty="0" err="1"/>
              <a:t>Deconnectie</a:t>
            </a:r>
            <a:r>
              <a:rPr lang="nl-BE" dirty="0"/>
              <a:t>:</a:t>
            </a:r>
          </a:p>
          <a:p>
            <a:pPr>
              <a:buClr>
                <a:srgbClr val="002060"/>
              </a:buClr>
              <a:buFont typeface="Wingdings" panose="05000000000000000000" pitchFamily="2" charset="2"/>
              <a:buChar char="§"/>
            </a:pPr>
            <a:endParaRPr lang="nl-BE" dirty="0"/>
          </a:p>
          <a:p>
            <a:pPr marL="0" indent="0">
              <a:buClr>
                <a:srgbClr val="002060"/>
              </a:buClr>
              <a:buNone/>
            </a:pPr>
            <a:r>
              <a:rPr lang="nl-BE" sz="2000" dirty="0">
                <a:solidFill>
                  <a:srgbClr val="FFFFFF"/>
                </a:solidFill>
                <a:latin typeface="Rockwell"/>
                <a:cs typeface="Times New Roman"/>
              </a:rPr>
              <a:t>Gelieve geen misbruik te maken van de communicatie via Smartschool. Daarom vragen wij jullie om berichten te versturen tussen 8u en 17u. Leerkrachten kunnen tijdens de lesuren de mails niet altijd bekijken. Daarom vragen we jullie om voor dringende gevallen naar het secretariaat te bellen.</a:t>
            </a:r>
          </a:p>
          <a:p>
            <a:pPr>
              <a:buNone/>
            </a:pPr>
            <a:endParaRPr lang="nl-BE" sz="2000" dirty="0">
              <a:solidFill>
                <a:srgbClr val="FFFFFF"/>
              </a:solidFill>
              <a:latin typeface="Rockwell"/>
              <a:cs typeface="Times New Roman"/>
            </a:endParaRPr>
          </a:p>
          <a:p>
            <a:pPr>
              <a:buNone/>
            </a:pPr>
            <a:r>
              <a:rPr lang="nl-BE" sz="2000" dirty="0">
                <a:solidFill>
                  <a:srgbClr val="FFFFFF"/>
                </a:solidFill>
                <a:latin typeface="Rockwell"/>
                <a:cs typeface="Times New Roman"/>
              </a:rPr>
              <a:t>Mails zullen steeds binnen de 2 werkdagen beantwoord worden. </a:t>
            </a:r>
            <a:endParaRPr lang="nl-BE" dirty="0">
              <a:solidFill>
                <a:srgbClr val="FFFFFF"/>
              </a:solidFill>
              <a:latin typeface="Rockwell"/>
              <a:cs typeface="Times New Roman"/>
            </a:endParaRPr>
          </a:p>
          <a:p>
            <a:pPr>
              <a:buNone/>
            </a:pPr>
            <a:r>
              <a:rPr lang="nl-BE" sz="2000" dirty="0">
                <a:solidFill>
                  <a:srgbClr val="FFFFFF"/>
                </a:solidFill>
                <a:latin typeface="Rockwell"/>
                <a:cs typeface="Times New Roman"/>
              </a:rPr>
              <a:t>Indien de leerkracht afwezig is, zullen jullie een automatisch bericht </a:t>
            </a:r>
            <a:endParaRPr lang="nl-BE" dirty="0">
              <a:solidFill>
                <a:srgbClr val="FFFFFF"/>
              </a:solidFill>
              <a:latin typeface="Rockwell"/>
              <a:cs typeface="Times New Roman"/>
            </a:endParaRPr>
          </a:p>
          <a:p>
            <a:pPr>
              <a:buNone/>
            </a:pPr>
            <a:r>
              <a:rPr lang="nl-BE" sz="2000" dirty="0">
                <a:solidFill>
                  <a:srgbClr val="FFFFFF"/>
                </a:solidFill>
                <a:latin typeface="Rockwell"/>
                <a:cs typeface="Times New Roman"/>
              </a:rPr>
              <a:t>krijgen tot wie jullie zich kunnen wenden.</a:t>
            </a:r>
            <a:endParaRPr lang="nl-BE" dirty="0"/>
          </a:p>
          <a:p>
            <a:pPr marL="0" indent="0">
              <a:buNone/>
            </a:pPr>
            <a:endParaRPr lang="nl-BE" sz="2000" dirty="0">
              <a:cs typeface="Times New Roman"/>
            </a:endParaRPr>
          </a:p>
          <a:p>
            <a:pPr>
              <a:buClr>
                <a:srgbClr val="002060"/>
              </a:buClr>
              <a:buFont typeface="Wingdings" panose="05000000000000000000" pitchFamily="2" charset="2"/>
              <a:buChar char="§"/>
            </a:pPr>
            <a:endParaRPr lang="nl-BE" altLang="nl-BE" dirty="0">
              <a:cs typeface="Times New Roman"/>
            </a:endParaRPr>
          </a:p>
          <a:p>
            <a:pPr marL="0" indent="0">
              <a:buClr>
                <a:srgbClr val="72A376"/>
              </a:buClr>
              <a:buNone/>
            </a:pPr>
            <a:endParaRPr lang="nl-BE" altLang="nl-BE" sz="2000" dirty="0">
              <a:solidFill>
                <a:srgbClr val="FFFFFF"/>
              </a:solidFill>
              <a:cs typeface="Times New Roman"/>
            </a:endParaRPr>
          </a:p>
          <a:p>
            <a:pPr>
              <a:buClr>
                <a:srgbClr val="002060"/>
              </a:buClr>
              <a:buFont typeface="Wingdings 2" panose="05000000000000000000" pitchFamily="2" charset="2"/>
              <a:buChar char=""/>
            </a:pPr>
            <a:endParaRPr lang="nl-BE" sz="2000" dirty="0">
              <a:solidFill>
                <a:srgbClr val="FFFFFF"/>
              </a:solidFill>
              <a:cs typeface="Times New Roman"/>
            </a:endParaRPr>
          </a:p>
          <a:p>
            <a:pPr marL="0" indent="0">
              <a:buClr>
                <a:srgbClr val="002060"/>
              </a:buClr>
              <a:buNone/>
            </a:pPr>
            <a:endParaRPr lang="nl-BE" altLang="nl-BE" dirty="0">
              <a:solidFill>
                <a:srgbClr val="FFFFFF"/>
              </a:solidFill>
              <a:cs typeface="Times New Roman"/>
            </a:endParaRPr>
          </a:p>
        </p:txBody>
      </p:sp>
    </p:spTree>
    <p:extLst>
      <p:ext uri="{BB962C8B-B14F-4D97-AF65-F5344CB8AC3E}">
        <p14:creationId xmlns:p14="http://schemas.microsoft.com/office/powerpoint/2010/main" val="338321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7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F288-B302-47B5-4E3F-998F99C3A7CE}"/>
              </a:ext>
            </a:extLst>
          </p:cNvPr>
          <p:cNvSpPr>
            <a:spLocks noGrp="1"/>
          </p:cNvSpPr>
          <p:nvPr>
            <p:ph type="title"/>
          </p:nvPr>
        </p:nvSpPr>
        <p:spPr>
          <a:xfrm>
            <a:off x="457200" y="254000"/>
            <a:ext cx="8229600" cy="1241961"/>
          </a:xfrm>
        </p:spPr>
        <p:txBody>
          <a:bodyPr lIns="91440" tIns="45720" rIns="91440" bIns="45720" anchor="b">
            <a:normAutofit fontScale="90000"/>
            <a:scene3d>
              <a:camera prst="orthographicFront"/>
              <a:lightRig rig="soft" dir="t">
                <a:rot lat="0" lon="0" rev="2400000"/>
              </a:lightRig>
            </a:scene3d>
            <a:sp3d>
              <a:bevelT w="19050" h="12700"/>
            </a:sp3d>
          </a:bodyPr>
          <a:lstStyle/>
          <a:p>
            <a:pPr algn="ctr">
              <a:defRPr/>
            </a:pPr>
            <a:r>
              <a:rPr lang="nl-BE" dirty="0">
                <a:solidFill>
                  <a:srgbClr val="002060"/>
                </a:solidFill>
              </a:rPr>
              <a:t>Enkele wijzigingen in het schoolreglement</a:t>
            </a:r>
            <a:endParaRPr lang="nl-BE" dirty="0"/>
          </a:p>
        </p:txBody>
      </p:sp>
      <p:sp>
        <p:nvSpPr>
          <p:cNvPr id="32771" name="Content Placeholder 2">
            <a:extLst>
              <a:ext uri="{FF2B5EF4-FFF2-40B4-BE49-F238E27FC236}">
                <a16:creationId xmlns:a16="http://schemas.microsoft.com/office/drawing/2014/main" id="{BEC55C19-2268-F710-8AC5-41F8C1124357}"/>
              </a:ext>
            </a:extLst>
          </p:cNvPr>
          <p:cNvSpPr>
            <a:spLocks noGrp="1"/>
          </p:cNvSpPr>
          <p:nvPr>
            <p:ph idx="1"/>
          </p:nvPr>
        </p:nvSpPr>
        <p:spPr>
          <a:xfrm>
            <a:off x="457200" y="1012888"/>
            <a:ext cx="8229600" cy="5347337"/>
          </a:xfrm>
        </p:spPr>
        <p:txBody>
          <a:bodyPr/>
          <a:lstStyle/>
          <a:p>
            <a:pPr marL="0" indent="0">
              <a:buClr>
                <a:srgbClr val="002060"/>
              </a:buClr>
              <a:buNone/>
            </a:pPr>
            <a:endParaRPr lang="nl-BE" altLang="nl-BE" dirty="0"/>
          </a:p>
          <a:p>
            <a:pPr marL="0" indent="0">
              <a:buClr>
                <a:srgbClr val="002060"/>
              </a:buClr>
              <a:buNone/>
            </a:pPr>
            <a:endParaRPr lang="nl-BE" sz="2000" dirty="0">
              <a:cs typeface="Times New Roman"/>
            </a:endParaRPr>
          </a:p>
          <a:p>
            <a:pPr marL="0" indent="0">
              <a:buClr>
                <a:srgbClr val="002060"/>
              </a:buClr>
              <a:buNone/>
            </a:pPr>
            <a:endParaRPr lang="nl-NL" sz="2000" dirty="0">
              <a:solidFill>
                <a:srgbClr val="FFFFFF"/>
              </a:solidFill>
              <a:latin typeface="Rockwell"/>
              <a:cs typeface="Times New Roman"/>
            </a:endParaRPr>
          </a:p>
          <a:p>
            <a:pPr>
              <a:buClr>
                <a:srgbClr val="002060"/>
              </a:buClr>
              <a:buFont typeface="Wingdings" panose="05000000000000000000" pitchFamily="2" charset="2"/>
              <a:buChar char="§"/>
            </a:pPr>
            <a:r>
              <a:rPr lang="nl-BE" dirty="0"/>
              <a:t>Maximumfactuur:</a:t>
            </a:r>
          </a:p>
          <a:p>
            <a:pPr marL="0" indent="0">
              <a:buNone/>
            </a:pPr>
            <a:r>
              <a:rPr lang="nl-BE" sz="2000" dirty="0">
                <a:cs typeface="Times New Roman"/>
              </a:rPr>
              <a:t>Voor de kleuters bedraagt de maximumfactuur € 55,00 en voor de kinderen van de lagere school maximum € 105,00.</a:t>
            </a:r>
          </a:p>
          <a:p>
            <a:pPr marL="0" indent="0">
              <a:buClr>
                <a:srgbClr val="002060"/>
              </a:buClr>
              <a:buNone/>
            </a:pPr>
            <a:endParaRPr lang="nl-NL" sz="2000" dirty="0">
              <a:solidFill>
                <a:srgbClr val="FFFFFF"/>
              </a:solidFill>
              <a:latin typeface="Rockwell"/>
              <a:cs typeface="Times New Roman"/>
            </a:endParaRPr>
          </a:p>
          <a:p>
            <a:pPr marL="0" indent="0">
              <a:buClr>
                <a:srgbClr val="002060"/>
              </a:buClr>
              <a:buNone/>
            </a:pPr>
            <a:endParaRPr lang="nl-NL" sz="2000" dirty="0">
              <a:solidFill>
                <a:srgbClr val="FFFFFF"/>
              </a:solidFill>
              <a:latin typeface="Rockwell"/>
              <a:cs typeface="Times New Roman"/>
            </a:endParaRPr>
          </a:p>
          <a:p>
            <a:pPr marL="0" indent="0">
              <a:buClr>
                <a:srgbClr val="002060"/>
              </a:buClr>
              <a:buNone/>
            </a:pPr>
            <a:endParaRPr lang="nl-NL" sz="2000" dirty="0">
              <a:solidFill>
                <a:srgbClr val="FFFFFF"/>
              </a:solidFill>
              <a:latin typeface="Rockwell"/>
              <a:cs typeface="Times New Roman"/>
            </a:endParaRPr>
          </a:p>
          <a:p>
            <a:pPr marL="0" indent="0">
              <a:buClr>
                <a:srgbClr val="002060"/>
              </a:buClr>
              <a:buNone/>
            </a:pPr>
            <a:r>
              <a:rPr lang="nl-NL" sz="2000" dirty="0">
                <a:solidFill>
                  <a:srgbClr val="FFFFFF"/>
                </a:solidFill>
                <a:latin typeface="Rockwell"/>
                <a:cs typeface="Times New Roman"/>
              </a:rPr>
              <a:t>Voor nog veel meer andere informatie verwijs ik naar het schoolreglement. Dit is steeds te vinden op onze website. </a:t>
            </a:r>
            <a:endParaRPr lang="nl-BE" sz="2000" dirty="0">
              <a:cs typeface="Times New Roman"/>
            </a:endParaRPr>
          </a:p>
          <a:p>
            <a:pPr>
              <a:buClr>
                <a:srgbClr val="002060"/>
              </a:buClr>
              <a:buFont typeface="Wingdings" panose="05000000000000000000" pitchFamily="2" charset="2"/>
              <a:buChar char="§"/>
            </a:pPr>
            <a:endParaRPr lang="nl-BE" altLang="nl-BE" dirty="0">
              <a:cs typeface="Times New Roman"/>
            </a:endParaRPr>
          </a:p>
          <a:p>
            <a:pPr marL="0" indent="0">
              <a:buClr>
                <a:srgbClr val="72A376"/>
              </a:buClr>
              <a:buNone/>
            </a:pPr>
            <a:endParaRPr lang="nl-BE" altLang="nl-BE" sz="2000" dirty="0">
              <a:solidFill>
                <a:srgbClr val="FFFFFF"/>
              </a:solidFill>
              <a:cs typeface="Times New Roman"/>
            </a:endParaRPr>
          </a:p>
          <a:p>
            <a:pPr>
              <a:buClr>
                <a:srgbClr val="002060"/>
              </a:buClr>
              <a:buFont typeface="Wingdings 2" panose="05000000000000000000" pitchFamily="2" charset="2"/>
              <a:buChar char=""/>
            </a:pPr>
            <a:endParaRPr lang="nl-BE" sz="2000" dirty="0">
              <a:solidFill>
                <a:srgbClr val="FFFFFF"/>
              </a:solidFill>
              <a:cs typeface="Times New Roman"/>
            </a:endParaRPr>
          </a:p>
          <a:p>
            <a:pPr marL="0" indent="0">
              <a:buClr>
                <a:srgbClr val="002060"/>
              </a:buClr>
              <a:buNone/>
            </a:pPr>
            <a:endParaRPr lang="nl-BE" altLang="nl-BE" dirty="0">
              <a:solidFill>
                <a:srgbClr val="FFFFFF"/>
              </a:solidFill>
              <a:cs typeface="Times New Roman"/>
            </a:endParaRPr>
          </a:p>
        </p:txBody>
      </p:sp>
    </p:spTree>
    <p:extLst>
      <p:ext uri="{BB962C8B-B14F-4D97-AF65-F5344CB8AC3E}">
        <p14:creationId xmlns:p14="http://schemas.microsoft.com/office/powerpoint/2010/main" val="5120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g275aff41f1b_0_0"/>
          <p:cNvPicPr preferRelativeResize="0"/>
          <p:nvPr/>
        </p:nvPicPr>
        <p:blipFill>
          <a:blip r:embed="rId3">
            <a:alphaModFix/>
          </a:blip>
          <a:stretch>
            <a:fillRect/>
          </a:stretch>
        </p:blipFill>
        <p:spPr>
          <a:xfrm>
            <a:off x="0" y="379508"/>
            <a:ext cx="9144001" cy="60989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grpSp>
        <p:nvGrpSpPr>
          <p:cNvPr id="152" name="Google Shape;152;p1"/>
          <p:cNvGrpSpPr/>
          <p:nvPr/>
        </p:nvGrpSpPr>
        <p:grpSpPr>
          <a:xfrm>
            <a:off x="1" y="541250"/>
            <a:ext cx="9144005" cy="5768389"/>
            <a:chOff x="0" y="-8467"/>
            <a:chExt cx="12192000" cy="6866467"/>
          </a:xfrm>
        </p:grpSpPr>
        <p:cxnSp>
          <p:nvCxnSpPr>
            <p:cNvPr id="153" name="Google Shape;153;p1"/>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54" name="Google Shape;154;p1"/>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55" name="Google Shape;155;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56" name="Google Shape;156;p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57" name="Google Shape;157;p1"/>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58" name="Google Shape;158;p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59" name="Google Shape;159;p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0" name="Google Shape;160;p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1" name="Google Shape;161;p1"/>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2" name="Google Shape;162;p1"/>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grpSp>
      <p:sp>
        <p:nvSpPr>
          <p:cNvPr id="163" name="Google Shape;163;p1"/>
          <p:cNvSpPr/>
          <p:nvPr/>
        </p:nvSpPr>
        <p:spPr>
          <a:xfrm>
            <a:off x="1" y="548362"/>
            <a:ext cx="9144000" cy="5768389"/>
          </a:xfrm>
          <a:prstGeom prst="rect">
            <a:avLst/>
          </a:prstGeom>
          <a:solidFill>
            <a:schemeClr val="lt1"/>
          </a:solidFill>
          <a:ln>
            <a:noFill/>
          </a:ln>
        </p:spPr>
        <p:txBody>
          <a:bodyPr spcFirstLastPara="1" wrap="square" lIns="69676" tIns="34828" rIns="69676" bIns="34828" anchor="ctr" anchorCtr="0">
            <a:noAutofit/>
          </a:bodyPr>
          <a:lstStyle/>
          <a:p>
            <a:pPr algn="ct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4" name="Google Shape;164;p1"/>
          <p:cNvSpPr/>
          <p:nvPr/>
        </p:nvSpPr>
        <p:spPr>
          <a:xfrm rot="10800000">
            <a:off x="1" y="548362"/>
            <a:ext cx="631947" cy="4760029"/>
          </a:xfrm>
          <a:prstGeom prst="triangle">
            <a:avLst>
              <a:gd name="adj" fmla="val 100000"/>
            </a:avLst>
          </a:prstGeom>
          <a:solidFill>
            <a:schemeClr val="accent1"/>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5" name="Google Shape;165;p1"/>
          <p:cNvSpPr/>
          <p:nvPr/>
        </p:nvSpPr>
        <p:spPr>
          <a:xfrm>
            <a:off x="5803901" y="3756184"/>
            <a:ext cx="3337719" cy="2553455"/>
          </a:xfrm>
          <a:prstGeom prst="triangle">
            <a:avLst>
              <a:gd name="adj" fmla="val 100000"/>
            </a:avLst>
          </a:prstGeom>
          <a:solidFill>
            <a:schemeClr val="accent1">
              <a:alpha val="87843"/>
            </a:schemeClr>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sp>
        <p:nvSpPr>
          <p:cNvPr id="166" name="Google Shape;166;p1"/>
          <p:cNvSpPr/>
          <p:nvPr/>
        </p:nvSpPr>
        <p:spPr>
          <a:xfrm>
            <a:off x="7819231" y="548362"/>
            <a:ext cx="1324770" cy="576127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chemeClr val="accent2"/>
          </a:solid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FFFFFF"/>
              </a:solidFill>
              <a:latin typeface="Trebuchet MS"/>
              <a:ea typeface="Trebuchet MS"/>
              <a:cs typeface="Trebuchet MS"/>
              <a:sym typeface="Trebuchet MS"/>
            </a:endParaRPr>
          </a:p>
        </p:txBody>
      </p:sp>
      <p:cxnSp>
        <p:nvCxnSpPr>
          <p:cNvPr id="167" name="Google Shape;167;p1"/>
          <p:cNvCxnSpPr/>
          <p:nvPr/>
        </p:nvCxnSpPr>
        <p:spPr>
          <a:xfrm>
            <a:off x="7600950" y="548362"/>
            <a:ext cx="1295400" cy="5761277"/>
          </a:xfrm>
          <a:prstGeom prst="straightConnector1">
            <a:avLst/>
          </a:prstGeom>
          <a:noFill/>
          <a:ln w="15875" cap="sq" cmpd="sng">
            <a:solidFill>
              <a:schemeClr val="accent2"/>
            </a:solidFill>
            <a:prstDash val="solid"/>
            <a:bevel/>
            <a:headEnd type="none" w="sm" len="sm"/>
            <a:tailEnd type="none" w="sm" len="sm"/>
          </a:ln>
        </p:spPr>
      </p:cxnSp>
      <p:cxnSp>
        <p:nvCxnSpPr>
          <p:cNvPr id="168" name="Google Shape;168;p1"/>
          <p:cNvCxnSpPr/>
          <p:nvPr/>
        </p:nvCxnSpPr>
        <p:spPr>
          <a:xfrm flipH="1">
            <a:off x="5568950" y="3641048"/>
            <a:ext cx="3572669" cy="2668591"/>
          </a:xfrm>
          <a:prstGeom prst="straightConnector1">
            <a:avLst/>
          </a:prstGeom>
          <a:noFill/>
          <a:ln w="15875" cap="flat" cmpd="sng">
            <a:solidFill>
              <a:schemeClr val="accent1"/>
            </a:solidFill>
            <a:prstDash val="solid"/>
            <a:round/>
            <a:headEnd type="none" w="sm" len="sm"/>
            <a:tailEnd type="none" w="sm" len="sm"/>
          </a:ln>
        </p:spPr>
      </p:cxnSp>
      <p:sp>
        <p:nvSpPr>
          <p:cNvPr id="169" name="Google Shape;169;p1"/>
          <p:cNvSpPr/>
          <p:nvPr/>
        </p:nvSpPr>
        <p:spPr>
          <a:xfrm>
            <a:off x="1130301" y="1721955"/>
            <a:ext cx="5825202" cy="2229438"/>
          </a:xfrm>
          <a:prstGeom prst="rect">
            <a:avLst/>
          </a:prstGeom>
          <a:noFill/>
          <a:ln>
            <a:noFill/>
          </a:ln>
        </p:spPr>
        <p:txBody>
          <a:bodyPr spcFirstLastPara="1" wrap="square" lIns="69676" tIns="34828" rIns="69676" bIns="34828" anchor="b" anchorCtr="0">
            <a:normAutofit/>
          </a:bodyPr>
          <a:lstStyle/>
          <a:p>
            <a:pPr algn="r" defTabSz="696864" eaLnBrk="1" fontAlgn="auto" hangingPunct="1">
              <a:spcBef>
                <a:spcPts val="0"/>
              </a:spcBef>
              <a:spcAft>
                <a:spcPts val="0"/>
              </a:spcAft>
              <a:buClr>
                <a:srgbClr val="000000"/>
              </a:buClr>
            </a:pPr>
            <a:r>
              <a:rPr lang="nl-NL" sz="4115" kern="0">
                <a:solidFill>
                  <a:srgbClr val="5C6BB1"/>
                </a:solidFill>
                <a:latin typeface="Trebuchet MS"/>
                <a:ea typeface="Trebuchet MS"/>
                <a:cs typeface="Trebuchet MS"/>
                <a:sym typeface="Trebuchet MS"/>
              </a:rPr>
              <a:t>Ave-Mariabasisschool Vlezenbeek </a:t>
            </a:r>
            <a:br>
              <a:rPr lang="nl-NL" sz="4115" kern="0">
                <a:solidFill>
                  <a:srgbClr val="5C6BB1"/>
                </a:solidFill>
                <a:latin typeface="Trebuchet MS"/>
                <a:ea typeface="Trebuchet MS"/>
                <a:cs typeface="Trebuchet MS"/>
                <a:sym typeface="Trebuchet MS"/>
              </a:rPr>
            </a:br>
            <a:r>
              <a:rPr lang="nl-NL" sz="4115" b="1" kern="0">
                <a:solidFill>
                  <a:srgbClr val="5C6BB1"/>
                </a:solidFill>
                <a:latin typeface="Trebuchet MS"/>
                <a:ea typeface="Trebuchet MS"/>
                <a:cs typeface="Trebuchet MS"/>
                <a:sym typeface="Trebuchet MS"/>
              </a:rPr>
              <a:t>Voorstelling Ouderraad</a:t>
            </a:r>
            <a:endParaRPr sz="4115" kern="0">
              <a:solidFill>
                <a:srgbClr val="5C6BB1"/>
              </a:solidFill>
              <a:latin typeface="Trebuchet MS"/>
              <a:ea typeface="Trebuchet MS"/>
              <a:cs typeface="Trebuchet MS"/>
              <a:sym typeface="Trebuchet MS"/>
            </a:endParaRPr>
          </a:p>
        </p:txBody>
      </p:sp>
      <p:sp>
        <p:nvSpPr>
          <p:cNvPr id="170" name="Google Shape;170;p1"/>
          <p:cNvSpPr/>
          <p:nvPr/>
        </p:nvSpPr>
        <p:spPr>
          <a:xfrm>
            <a:off x="421415" y="4523814"/>
            <a:ext cx="8222518" cy="1180838"/>
          </a:xfrm>
          <a:prstGeom prst="rect">
            <a:avLst/>
          </a:prstGeom>
          <a:noFill/>
          <a:ln>
            <a:noFill/>
          </a:ln>
        </p:spPr>
        <p:txBody>
          <a:bodyPr spcFirstLastPara="1" wrap="square" lIns="69676" tIns="34828" rIns="69676" bIns="34828" anchor="t" anchorCtr="0">
            <a:noAutofit/>
          </a:bodyPr>
          <a:lstStyle/>
          <a:p>
            <a:pPr defTabSz="696864" eaLnBrk="1" fontAlgn="auto" hangingPunct="1">
              <a:spcBef>
                <a:spcPts val="0"/>
              </a:spcBef>
              <a:spcAft>
                <a:spcPts val="0"/>
              </a:spcAft>
              <a:buClr>
                <a:srgbClr val="000000"/>
              </a:buClr>
            </a:pPr>
            <a:endParaRPr sz="1372" kern="0">
              <a:solidFill>
                <a:srgbClr val="000000"/>
              </a:solidFill>
              <a:latin typeface="Trebuchet MS"/>
              <a:ea typeface="Trebuchet MS"/>
              <a:cs typeface="Trebuchet MS"/>
              <a:sym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grpSp>
        <p:nvGrpSpPr>
          <p:cNvPr id="175" name="Google Shape;175;p4"/>
          <p:cNvGrpSpPr/>
          <p:nvPr/>
        </p:nvGrpSpPr>
        <p:grpSpPr>
          <a:xfrm>
            <a:off x="1" y="541250"/>
            <a:ext cx="9144005" cy="5768389"/>
            <a:chOff x="0" y="-8467"/>
            <a:chExt cx="12192000" cy="6866467"/>
          </a:xfrm>
        </p:grpSpPr>
        <p:cxnSp>
          <p:nvCxnSpPr>
            <p:cNvPr id="176" name="Google Shape;176;p4"/>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77" name="Google Shape;177;p4"/>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78" name="Google Shape;178;p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79" name="Google Shape;179;p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80" name="Google Shape;180;p4"/>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81" name="Google Shape;181;p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82" name="Google Shape;182;p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83" name="Google Shape;183;p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84" name="Google Shape;184;p4"/>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85" name="Google Shape;185;p4"/>
            <p:cNvSpPr/>
            <p:nvPr/>
          </p:nvSpPr>
          <p:spPr>
            <a:xfrm rot="10800000">
              <a:off x="0" y="0"/>
              <a:ext cx="842596" cy="5666154"/>
            </a:xfrm>
            <a:prstGeom prst="triangle">
              <a:avLst>
                <a:gd name="adj" fmla="val 100000"/>
              </a:avLst>
            </a:prstGeom>
            <a:solidFill>
              <a:schemeClr val="accent1">
                <a:alpha val="84313"/>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186" name="Google Shape;186;p4"/>
          <p:cNvSpPr/>
          <p:nvPr/>
        </p:nvSpPr>
        <p:spPr>
          <a:xfrm>
            <a:off x="1" y="548362"/>
            <a:ext cx="9144000" cy="5761277"/>
          </a:xfrm>
          <a:prstGeom prst="rect">
            <a:avLst/>
          </a:prstGeom>
          <a:solidFill>
            <a:schemeClr val="l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nvGrpSpPr>
          <p:cNvPr id="187" name="Google Shape;187;p4"/>
          <p:cNvGrpSpPr/>
          <p:nvPr/>
        </p:nvGrpSpPr>
        <p:grpSpPr>
          <a:xfrm>
            <a:off x="3200423" y="541249"/>
            <a:ext cx="3572670" cy="5768389"/>
            <a:chOff x="67175" y="-8467"/>
            <a:chExt cx="4763558" cy="6866467"/>
          </a:xfrm>
        </p:grpSpPr>
        <p:cxnSp>
          <p:nvCxnSpPr>
            <p:cNvPr id="188" name="Google Shape;188;p4"/>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189" name="Google Shape;189;p4"/>
            <p:cNvCxnSpPr/>
            <p:nvPr/>
          </p:nvCxnSpPr>
          <p:spPr>
            <a:xfrm flipH="1">
              <a:off x="67175" y="3681413"/>
              <a:ext cx="4763558" cy="3176587"/>
            </a:xfrm>
            <a:prstGeom prst="straightConnector1">
              <a:avLst/>
            </a:prstGeom>
            <a:noFill/>
            <a:ln w="9525" cap="flat" cmpd="sng">
              <a:solidFill>
                <a:srgbClr val="7F7F7F">
                  <a:alpha val="80000"/>
                </a:srgbClr>
              </a:solidFill>
              <a:prstDash val="solid"/>
              <a:round/>
              <a:headEnd type="none" w="sm" len="sm"/>
              <a:tailEnd type="none" w="sm" len="sm"/>
            </a:ln>
          </p:spPr>
        </p:cxnSp>
        <p:sp>
          <p:nvSpPr>
            <p:cNvPr id="190" name="Google Shape;190;p4"/>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91" name="Google Shape;191;p4"/>
            <p:cNvSpPr/>
            <p:nvPr/>
          </p:nvSpPr>
          <p:spPr>
            <a:xfrm>
              <a:off x="1680730"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92" name="Google Shape;192;p4"/>
            <p:cNvSpPr/>
            <p:nvPr/>
          </p:nvSpPr>
          <p:spPr>
            <a:xfrm>
              <a:off x="1009621" y="3048000"/>
              <a:ext cx="3259667" cy="3810000"/>
            </a:xfrm>
            <a:prstGeom prst="triangle">
              <a:avLst>
                <a:gd name="adj" fmla="val 100000"/>
              </a:avLst>
            </a:prstGeom>
            <a:solidFill>
              <a:schemeClr val="accent2">
                <a:alpha val="71372"/>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93" name="Google Shape;193;p4"/>
            <p:cNvSpPr/>
            <p:nvPr/>
          </p:nvSpPr>
          <p:spPr>
            <a:xfrm>
              <a:off x="1411788"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94" name="Google Shape;194;p4"/>
            <p:cNvSpPr/>
            <p:nvPr/>
          </p:nvSpPr>
          <p:spPr>
            <a:xfrm>
              <a:off x="2448954"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195" name="Google Shape;195;p4"/>
          <p:cNvSpPr txBox="1">
            <a:spLocks noGrp="1"/>
          </p:cNvSpPr>
          <p:nvPr>
            <p:ph type="title"/>
          </p:nvPr>
        </p:nvSpPr>
        <p:spPr>
          <a:xfrm>
            <a:off x="508002" y="1625935"/>
            <a:ext cx="3822045" cy="3618354"/>
          </a:xfrm>
          <a:prstGeom prst="rect">
            <a:avLst/>
          </a:prstGeom>
          <a:noFill/>
          <a:ln>
            <a:noFill/>
          </a:ln>
        </p:spPr>
        <p:txBody>
          <a:bodyPr spcFirstLastPara="1" wrap="square" lIns="69676" tIns="34828" rIns="69676" bIns="34828"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r" rtl="0">
              <a:lnSpc>
                <a:spcPct val="100000"/>
              </a:lnSpc>
              <a:spcBef>
                <a:spcPts val="0"/>
              </a:spcBef>
              <a:spcAft>
                <a:spcPts val="0"/>
              </a:spcAft>
              <a:buClr>
                <a:schemeClr val="accent1"/>
              </a:buClr>
              <a:buSzPts val="5400"/>
              <a:buFont typeface="Trebuchet MS"/>
              <a:buNone/>
            </a:pPr>
            <a:r>
              <a:rPr lang="nl-NL" sz="4100" dirty="0">
                <a:solidFill>
                  <a:schemeClr val="accent1"/>
                </a:solidFill>
              </a:rPr>
              <a:t>Wat doen wij?</a:t>
            </a:r>
            <a:endParaRPr sz="4100" dirty="0">
              <a:solidFill>
                <a:schemeClr val="accent1"/>
              </a:solidFill>
            </a:endParaRPr>
          </a:p>
        </p:txBody>
      </p:sp>
      <p:sp>
        <p:nvSpPr>
          <p:cNvPr id="196" name="Google Shape;196;p4"/>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197" name="Google Shape;197;p4"/>
          <p:cNvSpPr txBox="1">
            <a:spLocks noGrp="1"/>
          </p:cNvSpPr>
          <p:nvPr>
            <p:ph type="body" idx="1"/>
          </p:nvPr>
        </p:nvSpPr>
        <p:spPr>
          <a:xfrm>
            <a:off x="5855790" y="725034"/>
            <a:ext cx="3266557" cy="5408104"/>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257169" lvl="0" indent="-257169" algn="l" rtl="0">
              <a:lnSpc>
                <a:spcPct val="100000"/>
              </a:lnSpc>
              <a:spcBef>
                <a:spcPts val="0"/>
              </a:spcBef>
              <a:spcAft>
                <a:spcPts val="0"/>
              </a:spcAft>
              <a:buClr>
                <a:schemeClr val="lt1"/>
              </a:buClr>
              <a:buSzPts val="1920"/>
              <a:buChar char="►"/>
            </a:pPr>
            <a:r>
              <a:rPr lang="nl-NL" sz="1829">
                <a:solidFill>
                  <a:schemeClr val="lt1"/>
                </a:solidFill>
              </a:rPr>
              <a:t>Aanspreekpunt en vertegenwoordiging van alle ouders naar de school toe</a:t>
            </a:r>
            <a:endParaRPr/>
          </a:p>
          <a:p>
            <a:pPr marL="257169" lvl="0" indent="-257169" algn="l" rtl="0">
              <a:lnSpc>
                <a:spcPct val="100000"/>
              </a:lnSpc>
              <a:spcBef>
                <a:spcPts val="750"/>
              </a:spcBef>
              <a:spcAft>
                <a:spcPts val="0"/>
              </a:spcAft>
              <a:buClr>
                <a:schemeClr val="lt1"/>
              </a:buClr>
              <a:buSzPts val="1920"/>
              <a:buChar char="►"/>
            </a:pPr>
            <a:r>
              <a:rPr lang="nl-NL" sz="1829">
                <a:solidFill>
                  <a:schemeClr val="lt1"/>
                </a:solidFill>
              </a:rPr>
              <a:t>De school ondersteunen</a:t>
            </a:r>
            <a:endParaRPr/>
          </a:p>
          <a:p>
            <a:pPr marL="257169" lvl="0" indent="-257169" algn="l" rtl="0">
              <a:lnSpc>
                <a:spcPct val="100000"/>
              </a:lnSpc>
              <a:spcBef>
                <a:spcPts val="750"/>
              </a:spcBef>
              <a:spcAft>
                <a:spcPts val="0"/>
              </a:spcAft>
              <a:buClr>
                <a:schemeClr val="lt1"/>
              </a:buClr>
              <a:buSzPts val="1920"/>
              <a:buChar char="►"/>
            </a:pPr>
            <a:r>
              <a:rPr lang="nl-NL" sz="1829">
                <a:solidFill>
                  <a:schemeClr val="lt1"/>
                </a:solidFill>
              </a:rPr>
              <a:t>Organiseren van ontmoetingsactiviteiten</a:t>
            </a:r>
            <a:endParaRPr/>
          </a:p>
          <a:p>
            <a:pPr marL="257169" lvl="0" indent="-257169" algn="l" rtl="0">
              <a:lnSpc>
                <a:spcPct val="100000"/>
              </a:lnSpc>
              <a:spcBef>
                <a:spcPts val="750"/>
              </a:spcBef>
              <a:spcAft>
                <a:spcPts val="0"/>
              </a:spcAft>
              <a:buClr>
                <a:schemeClr val="lt1"/>
              </a:buClr>
              <a:buSzPts val="1920"/>
              <a:buChar char="►"/>
            </a:pPr>
            <a:r>
              <a:rPr lang="nl-NL" sz="1829">
                <a:solidFill>
                  <a:schemeClr val="lt1"/>
                </a:solidFill>
              </a:rPr>
              <a:t>Deelname aan schoolraad</a:t>
            </a:r>
            <a:endParaRPr/>
          </a:p>
          <a:p>
            <a:pPr marL="257169" lvl="0" indent="-257169" algn="l" rtl="0">
              <a:lnSpc>
                <a:spcPct val="100000"/>
              </a:lnSpc>
              <a:spcBef>
                <a:spcPts val="750"/>
              </a:spcBef>
              <a:spcAft>
                <a:spcPts val="0"/>
              </a:spcAft>
              <a:buClr>
                <a:schemeClr val="lt1"/>
              </a:buClr>
              <a:buSzPts val="1920"/>
              <a:buChar char="►"/>
            </a:pPr>
            <a:r>
              <a:rPr lang="nl-NL" sz="1829">
                <a:solidFill>
                  <a:schemeClr val="lt1"/>
                </a:solidFill>
              </a:rPr>
              <a:t>Extracurriculaire activiteiten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grpSp>
        <p:nvGrpSpPr>
          <p:cNvPr id="202" name="Google Shape;202;g28759a19957_0_5"/>
          <p:cNvGrpSpPr/>
          <p:nvPr/>
        </p:nvGrpSpPr>
        <p:grpSpPr>
          <a:xfrm>
            <a:off x="-77" y="541250"/>
            <a:ext cx="9144042" cy="5768407"/>
            <a:chOff x="-104" y="-8467"/>
            <a:chExt cx="12192237" cy="6866580"/>
          </a:xfrm>
        </p:grpSpPr>
        <p:cxnSp>
          <p:nvCxnSpPr>
            <p:cNvPr id="203" name="Google Shape;203;g28759a19957_0_5"/>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04" name="Google Shape;204;g28759a19957_0_5"/>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205" name="Google Shape;205;g28759a19957_0_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09"/>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06" name="Google Shape;206;g28759a19957_0_5"/>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07" name="Google Shape;207;g28759a19957_0_5"/>
            <p:cNvSpPr/>
            <p:nvPr/>
          </p:nvSpPr>
          <p:spPr>
            <a:xfrm>
              <a:off x="8932333" y="3048000"/>
              <a:ext cx="3259800" cy="3810000"/>
            </a:xfrm>
            <a:prstGeom prst="triangle">
              <a:avLst>
                <a:gd name="adj" fmla="val 100000"/>
              </a:avLst>
            </a:prstGeom>
            <a:solidFill>
              <a:schemeClr val="accent2">
                <a:alpha val="7137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08" name="Google Shape;208;g28759a19957_0_5"/>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0"/>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09" name="Google Shape;209;g28759a19957_0_5"/>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0"/>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10" name="Google Shape;210;g28759a19957_0_5"/>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11" name="Google Shape;211;g28759a19957_0_5"/>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12" name="Google Shape;212;g28759a19957_0_5"/>
            <p:cNvSpPr/>
            <p:nvPr/>
          </p:nvSpPr>
          <p:spPr>
            <a:xfrm rot="10800000">
              <a:off x="-104" y="54"/>
              <a:ext cx="842700" cy="5666100"/>
            </a:xfrm>
            <a:prstGeom prst="triangle">
              <a:avLst>
                <a:gd name="adj" fmla="val 100000"/>
              </a:avLst>
            </a:prstGeom>
            <a:solidFill>
              <a:schemeClr val="accent1">
                <a:alpha val="8431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213" name="Google Shape;213;g28759a19957_0_5"/>
          <p:cNvSpPr/>
          <p:nvPr/>
        </p:nvSpPr>
        <p:spPr>
          <a:xfrm>
            <a:off x="0" y="548362"/>
            <a:ext cx="9143905" cy="5761296"/>
          </a:xfrm>
          <a:prstGeom prst="rect">
            <a:avLst/>
          </a:prstGeom>
          <a:solidFill>
            <a:schemeClr val="l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nvGrpSpPr>
          <p:cNvPr id="214" name="Google Shape;214;g28759a19957_0_5"/>
          <p:cNvGrpSpPr/>
          <p:nvPr/>
        </p:nvGrpSpPr>
        <p:grpSpPr>
          <a:xfrm>
            <a:off x="3200316" y="541249"/>
            <a:ext cx="3572722" cy="5768407"/>
            <a:chOff x="67033" y="-8467"/>
            <a:chExt cx="4763700" cy="6866580"/>
          </a:xfrm>
        </p:grpSpPr>
        <p:cxnSp>
          <p:nvCxnSpPr>
            <p:cNvPr id="215" name="Google Shape;215;g28759a19957_0_5"/>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216" name="Google Shape;216;g28759a19957_0_5"/>
            <p:cNvCxnSpPr/>
            <p:nvPr/>
          </p:nvCxnSpPr>
          <p:spPr>
            <a:xfrm flipH="1">
              <a:off x="67033" y="3681413"/>
              <a:ext cx="4763700" cy="3176700"/>
            </a:xfrm>
            <a:prstGeom prst="straightConnector1">
              <a:avLst/>
            </a:prstGeom>
            <a:noFill/>
            <a:ln w="9525" cap="flat" cmpd="sng">
              <a:solidFill>
                <a:srgbClr val="7F7F7F">
                  <a:alpha val="80000"/>
                </a:srgbClr>
              </a:solidFill>
              <a:prstDash val="solid"/>
              <a:round/>
              <a:headEnd type="none" w="sm" len="sm"/>
              <a:tailEnd type="none" w="sm" len="sm"/>
            </a:ln>
          </p:spPr>
        </p:cxnSp>
        <p:sp>
          <p:nvSpPr>
            <p:cNvPr id="217" name="Google Shape;217;g28759a19957_0_5"/>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09"/>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18" name="Google Shape;218;g28759a19957_0_5"/>
            <p:cNvSpPr/>
            <p:nvPr/>
          </p:nvSpPr>
          <p:spPr>
            <a:xfrm>
              <a:off x="1680730"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19" name="Google Shape;219;g28759a19957_0_5"/>
            <p:cNvSpPr/>
            <p:nvPr/>
          </p:nvSpPr>
          <p:spPr>
            <a:xfrm>
              <a:off x="1009621" y="3048000"/>
              <a:ext cx="3259800" cy="3810000"/>
            </a:xfrm>
            <a:prstGeom prst="triangle">
              <a:avLst>
                <a:gd name="adj" fmla="val 100000"/>
              </a:avLst>
            </a:prstGeom>
            <a:solidFill>
              <a:schemeClr val="accent2">
                <a:alpha val="7137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20" name="Google Shape;220;g28759a19957_0_5"/>
            <p:cNvSpPr/>
            <p:nvPr/>
          </p:nvSpPr>
          <p:spPr>
            <a:xfrm>
              <a:off x="1411788"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21" name="Google Shape;221;g28759a19957_0_5"/>
            <p:cNvSpPr/>
            <p:nvPr/>
          </p:nvSpPr>
          <p:spPr>
            <a:xfrm>
              <a:off x="2448954" y="3589867"/>
              <a:ext cx="1817100" cy="3268200"/>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222" name="Google Shape;222;g28759a19957_0_5"/>
          <p:cNvSpPr txBox="1">
            <a:spLocks noGrp="1"/>
          </p:cNvSpPr>
          <p:nvPr>
            <p:ph type="title"/>
          </p:nvPr>
        </p:nvSpPr>
        <p:spPr>
          <a:xfrm>
            <a:off x="0" y="1625942"/>
            <a:ext cx="4330060" cy="3618329"/>
          </a:xfrm>
          <a:prstGeom prst="rect">
            <a:avLst/>
          </a:prstGeom>
          <a:noFill/>
          <a:ln>
            <a:noFill/>
          </a:ln>
        </p:spPr>
        <p:txBody>
          <a:bodyPr spcFirstLastPara="1" wrap="square" lIns="69676" tIns="34828" rIns="69676" bIns="34828"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r" rtl="0">
              <a:spcBef>
                <a:spcPts val="0"/>
              </a:spcBef>
              <a:spcAft>
                <a:spcPts val="0"/>
              </a:spcAft>
              <a:buClr>
                <a:schemeClr val="accent1"/>
              </a:buClr>
              <a:buSzPts val="4400"/>
              <a:buFont typeface="Trebuchet MS"/>
              <a:buNone/>
            </a:pPr>
            <a:r>
              <a:rPr lang="nl-NL" sz="3350" dirty="0">
                <a:solidFill>
                  <a:schemeClr val="accent1"/>
                </a:solidFill>
              </a:rPr>
              <a:t>Steun aan de school:</a:t>
            </a:r>
            <a:br>
              <a:rPr lang="nl-NL" sz="3350" dirty="0">
                <a:solidFill>
                  <a:schemeClr val="accent1"/>
                </a:solidFill>
              </a:rPr>
            </a:br>
            <a:r>
              <a:rPr lang="nl-NL" sz="3350" dirty="0">
                <a:solidFill>
                  <a:schemeClr val="accent1"/>
                </a:solidFill>
              </a:rPr>
              <a:t>Schooljaar 2023-2024</a:t>
            </a:r>
            <a:endParaRPr sz="3350" dirty="0">
              <a:solidFill>
                <a:schemeClr val="accent1"/>
              </a:solidFill>
            </a:endParaRPr>
          </a:p>
        </p:txBody>
      </p:sp>
      <p:sp>
        <p:nvSpPr>
          <p:cNvPr id="223" name="Google Shape;223;g28759a19957_0_5"/>
          <p:cNvSpPr/>
          <p:nvPr/>
        </p:nvSpPr>
        <p:spPr>
          <a:xfrm>
            <a:off x="5352373" y="541249"/>
            <a:ext cx="3809622" cy="5762244"/>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24" name="Google Shape;224;g28759a19957_0_5"/>
          <p:cNvSpPr txBox="1">
            <a:spLocks noGrp="1"/>
          </p:cNvSpPr>
          <p:nvPr>
            <p:ph type="body" idx="1"/>
          </p:nvPr>
        </p:nvSpPr>
        <p:spPr>
          <a:xfrm>
            <a:off x="5855790" y="725034"/>
            <a:ext cx="3266464" cy="5408059"/>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348432" lvl="0" indent="-267131" algn="l" rtl="0">
              <a:spcBef>
                <a:spcPts val="0"/>
              </a:spcBef>
              <a:spcAft>
                <a:spcPts val="0"/>
              </a:spcAft>
              <a:buClr>
                <a:schemeClr val="lt1"/>
              </a:buClr>
              <a:buSzPts val="1920"/>
              <a:buChar char="►"/>
            </a:pPr>
            <a:r>
              <a:rPr lang="nl-NL" sz="1829">
                <a:solidFill>
                  <a:schemeClr val="lt1"/>
                </a:solidFill>
              </a:rPr>
              <a:t>Aankoop didactisch materiaal</a:t>
            </a:r>
            <a:endParaRPr sz="1349"/>
          </a:p>
          <a:p>
            <a:pPr marL="348432" lvl="0" indent="-267131" algn="l" rtl="0">
              <a:spcBef>
                <a:spcPts val="750"/>
              </a:spcBef>
              <a:spcAft>
                <a:spcPts val="0"/>
              </a:spcAft>
              <a:buClr>
                <a:schemeClr val="lt1"/>
              </a:buClr>
              <a:buSzPts val="1920"/>
              <a:buChar char="►"/>
            </a:pPr>
            <a:r>
              <a:rPr lang="nl-NL" sz="1829">
                <a:solidFill>
                  <a:schemeClr val="lt1"/>
                </a:solidFill>
              </a:rPr>
              <a:t>Catering op filmavond/informeel oudercontact van de school</a:t>
            </a:r>
            <a:endParaRPr sz="1829">
              <a:solidFill>
                <a:schemeClr val="lt1"/>
              </a:solidFill>
            </a:endParaRPr>
          </a:p>
          <a:p>
            <a:pPr marL="348432" lvl="0" indent="-267131" algn="l" rtl="0">
              <a:spcBef>
                <a:spcPts val="750"/>
              </a:spcBef>
              <a:spcAft>
                <a:spcPts val="0"/>
              </a:spcAft>
              <a:buClr>
                <a:schemeClr val="lt1"/>
              </a:buClr>
              <a:buSzPts val="1920"/>
              <a:buChar char="►"/>
            </a:pPr>
            <a:r>
              <a:rPr lang="nl-NL" sz="1829">
                <a:solidFill>
                  <a:schemeClr val="lt1"/>
                </a:solidFill>
              </a:rPr>
              <a:t>Mutsen voor sneeuwklassen</a:t>
            </a:r>
            <a:endParaRPr sz="1829">
              <a:solidFill>
                <a:schemeClr val="lt1"/>
              </a:solidFill>
            </a:endParaRPr>
          </a:p>
          <a:p>
            <a:pPr marL="348432" lvl="0" indent="-267131" algn="l" rtl="0">
              <a:spcBef>
                <a:spcPts val="750"/>
              </a:spcBef>
              <a:spcAft>
                <a:spcPts val="0"/>
              </a:spcAft>
              <a:buClr>
                <a:schemeClr val="lt1"/>
              </a:buClr>
              <a:buSzPts val="1920"/>
              <a:buChar char="►"/>
            </a:pPr>
            <a:r>
              <a:rPr lang="nl-NL" sz="1829">
                <a:solidFill>
                  <a:schemeClr val="lt1"/>
                </a:solidFill>
              </a:rPr>
              <a:t>Betaling busvervoer zwemlessen 3KK</a:t>
            </a:r>
            <a:endParaRPr sz="1829">
              <a:solidFill>
                <a:schemeClr val="lt1"/>
              </a:solidFill>
            </a:endParaRPr>
          </a:p>
          <a:p>
            <a:pPr marL="348432" lvl="0" indent="-267131" algn="l" rtl="0">
              <a:spcBef>
                <a:spcPts val="750"/>
              </a:spcBef>
              <a:spcAft>
                <a:spcPts val="0"/>
              </a:spcAft>
              <a:buClr>
                <a:schemeClr val="lt1"/>
              </a:buClr>
              <a:buSzPts val="1920"/>
              <a:buChar char="►"/>
            </a:pPr>
            <a:r>
              <a:rPr lang="nl-NL" sz="1829">
                <a:solidFill>
                  <a:schemeClr val="lt1"/>
                </a:solidFill>
              </a:rPr>
              <a:t>Afscheidsfoto 6</a:t>
            </a:r>
            <a:r>
              <a:rPr lang="nl-NL" sz="1829" baseline="30000">
                <a:solidFill>
                  <a:schemeClr val="lt1"/>
                </a:solidFill>
              </a:rPr>
              <a:t>de</a:t>
            </a:r>
            <a:r>
              <a:rPr lang="nl-NL" sz="1829">
                <a:solidFill>
                  <a:schemeClr val="lt1"/>
                </a:solidFill>
              </a:rPr>
              <a:t>-jaars</a:t>
            </a:r>
            <a:endParaRPr sz="1829">
              <a:solidFill>
                <a:schemeClr val="lt1"/>
              </a:solidFill>
            </a:endParaRPr>
          </a:p>
        </p:txBody>
      </p:sp>
    </p:spTree>
    <p:extLst>
      <p:ext uri="{BB962C8B-B14F-4D97-AF65-F5344CB8AC3E}">
        <p14:creationId xmlns:p14="http://schemas.microsoft.com/office/powerpoint/2010/main" val="221856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E5E9F4D-A698-5C64-DF0C-359C9A2CAC7B}"/>
              </a:ext>
            </a:extLst>
          </p:cNvPr>
          <p:cNvSpPr>
            <a:spLocks noGrp="1" noChangeArrowheads="1"/>
          </p:cNvSpPr>
          <p:nvPr>
            <p:ph type="title"/>
          </p:nvPr>
        </p:nvSpPr>
        <p:spPr>
          <a:xfrm>
            <a:off x="457200" y="253536"/>
            <a:ext cx="8229600" cy="1143000"/>
          </a:xfrm>
        </p:spPr>
        <p:txBody>
          <a:bodyPr/>
          <a:lstStyle/>
          <a:p>
            <a:pPr marL="54864" algn="ctr" eaLnBrk="1" fontAlgn="auto" hangingPunct="1">
              <a:spcAft>
                <a:spcPts val="0"/>
              </a:spcAft>
              <a:defRPr/>
            </a:pPr>
            <a:r>
              <a:rPr lang="fr-BE" dirty="0" err="1">
                <a:solidFill>
                  <a:srgbClr val="002060"/>
                </a:solidFill>
              </a:rPr>
              <a:t>Leerkrachten</a:t>
            </a:r>
            <a:endParaRPr lang="nl-NL" dirty="0">
              <a:solidFill>
                <a:srgbClr val="002060"/>
              </a:solidFill>
            </a:endParaRPr>
          </a:p>
        </p:txBody>
      </p:sp>
      <p:sp>
        <p:nvSpPr>
          <p:cNvPr id="29699" name="Rectangle 3">
            <a:extLst>
              <a:ext uri="{FF2B5EF4-FFF2-40B4-BE49-F238E27FC236}">
                <a16:creationId xmlns:a16="http://schemas.microsoft.com/office/drawing/2014/main" id="{BC009747-0608-BD11-4F41-606E1B8D4273}"/>
              </a:ext>
            </a:extLst>
          </p:cNvPr>
          <p:cNvSpPr>
            <a:spLocks noGrp="1" noChangeArrowheads="1"/>
          </p:cNvSpPr>
          <p:nvPr>
            <p:ph idx="1"/>
          </p:nvPr>
        </p:nvSpPr>
        <p:spPr>
          <a:xfrm>
            <a:off x="987016" y="1556792"/>
            <a:ext cx="7169968" cy="4031730"/>
          </a:xfrm>
        </p:spPr>
        <p:txBody>
          <a:bodyPr/>
          <a:lstStyle/>
          <a:p>
            <a:pPr marL="0" indent="0" eaLnBrk="1" hangingPunct="1">
              <a:lnSpc>
                <a:spcPct val="80000"/>
              </a:lnSpc>
              <a:buFont typeface="Wingdings 2" panose="05020102010507070707" pitchFamily="82" charset="2"/>
              <a:buNone/>
              <a:defRPr/>
            </a:pPr>
            <a:r>
              <a:rPr lang="fr-BE" altLang="nl-BE" sz="2200" dirty="0"/>
              <a:t>OKK A:  Katrien Decrick</a:t>
            </a:r>
          </a:p>
          <a:p>
            <a:pPr marL="0" indent="0" eaLnBrk="1" hangingPunct="1">
              <a:lnSpc>
                <a:spcPct val="80000"/>
              </a:lnSpc>
              <a:buFont typeface="Wingdings 2" panose="05020102010507070707" pitchFamily="82" charset="2"/>
              <a:buNone/>
              <a:defRPr/>
            </a:pPr>
            <a:r>
              <a:rPr lang="fr-BE" altLang="nl-BE" sz="2200" dirty="0"/>
              <a:t>OKK B (vanaf januari): Katrijn Van De Putte</a:t>
            </a:r>
          </a:p>
          <a:p>
            <a:pPr marL="0" indent="0" eaLnBrk="1" hangingPunct="1">
              <a:lnSpc>
                <a:spcPct val="80000"/>
              </a:lnSpc>
              <a:buFont typeface="Wingdings 2" panose="05020102010507070707" pitchFamily="82" charset="2"/>
              <a:buNone/>
              <a:defRPr/>
            </a:pPr>
            <a:r>
              <a:rPr lang="fr-BE" altLang="nl-BE" sz="2200" dirty="0"/>
              <a:t>1</a:t>
            </a:r>
            <a:r>
              <a:rPr lang="fr-BE" altLang="nl-BE" sz="2200" baseline="30000" dirty="0"/>
              <a:t>e</a:t>
            </a:r>
            <a:r>
              <a:rPr lang="fr-BE" altLang="nl-BE" sz="2200" dirty="0"/>
              <a:t> KK A: Niki Gochet</a:t>
            </a:r>
          </a:p>
          <a:p>
            <a:pPr marL="0" indent="0" eaLnBrk="1" hangingPunct="1">
              <a:lnSpc>
                <a:spcPct val="80000"/>
              </a:lnSpc>
              <a:buFont typeface="Wingdings 2" panose="05020102010507070707" pitchFamily="82" charset="2"/>
              <a:buNone/>
              <a:defRPr/>
            </a:pPr>
            <a:r>
              <a:rPr lang="fr-BE" altLang="nl-BE" sz="2200" dirty="0"/>
              <a:t>1</a:t>
            </a:r>
            <a:r>
              <a:rPr lang="fr-BE" altLang="nl-BE" sz="2200" baseline="30000" dirty="0"/>
              <a:t>e</a:t>
            </a:r>
            <a:r>
              <a:rPr lang="fr-BE" altLang="nl-BE" sz="2200" dirty="0"/>
              <a:t> KK B: Tirsa Bosmans</a:t>
            </a:r>
          </a:p>
          <a:p>
            <a:pPr marL="0" indent="0" eaLnBrk="1" hangingPunct="1">
              <a:lnSpc>
                <a:spcPct val="80000"/>
              </a:lnSpc>
              <a:buFont typeface="Wingdings 2" panose="05020102010507070707" pitchFamily="82" charset="2"/>
              <a:buNone/>
              <a:defRPr/>
            </a:pPr>
            <a:r>
              <a:rPr lang="fr-BE" altLang="nl-BE" sz="2200" dirty="0"/>
              <a:t>2</a:t>
            </a:r>
            <a:r>
              <a:rPr lang="fr-BE" altLang="nl-BE" sz="2200" baseline="30000" dirty="0"/>
              <a:t>e</a:t>
            </a:r>
            <a:r>
              <a:rPr lang="fr-BE" altLang="nl-BE" sz="2200" dirty="0"/>
              <a:t> KK A: Karolien De Vos </a:t>
            </a:r>
          </a:p>
          <a:p>
            <a:pPr marL="0" indent="0" eaLnBrk="1" hangingPunct="1">
              <a:lnSpc>
                <a:spcPct val="80000"/>
              </a:lnSpc>
              <a:buFont typeface="Wingdings 2" panose="05020102010507070707" pitchFamily="82" charset="2"/>
              <a:buNone/>
              <a:defRPr/>
            </a:pPr>
            <a:r>
              <a:rPr lang="fr-BE" altLang="nl-BE" sz="2200" dirty="0">
                <a:solidFill>
                  <a:srgbClr val="FF0000"/>
                </a:solidFill>
              </a:rPr>
              <a:t>	 </a:t>
            </a:r>
            <a:r>
              <a:rPr lang="fr-BE" altLang="nl-BE" sz="2200" dirty="0"/>
              <a:t> en Sarah Huylebrouck</a:t>
            </a:r>
          </a:p>
          <a:p>
            <a:pPr marL="0" indent="0" eaLnBrk="1" hangingPunct="1">
              <a:lnSpc>
                <a:spcPct val="80000"/>
              </a:lnSpc>
              <a:buFont typeface="Wingdings 2" panose="05020102010507070707" pitchFamily="82" charset="2"/>
              <a:buNone/>
              <a:defRPr/>
            </a:pPr>
            <a:r>
              <a:rPr lang="fr-BE" altLang="nl-BE" sz="2200" dirty="0"/>
              <a:t>2</a:t>
            </a:r>
            <a:r>
              <a:rPr lang="fr-BE" altLang="nl-BE" sz="2200" baseline="30000" dirty="0"/>
              <a:t>e</a:t>
            </a:r>
            <a:r>
              <a:rPr lang="fr-BE" altLang="nl-BE" sz="2200" dirty="0"/>
              <a:t> KK B: Els Hemelings </a:t>
            </a:r>
          </a:p>
          <a:p>
            <a:pPr marL="0" indent="0" eaLnBrk="1" hangingPunct="1">
              <a:lnSpc>
                <a:spcPct val="80000"/>
              </a:lnSpc>
              <a:buNone/>
              <a:defRPr/>
            </a:pPr>
            <a:r>
              <a:rPr lang="fr-BE" altLang="nl-BE" sz="2200" dirty="0"/>
              <a:t>3</a:t>
            </a:r>
            <a:r>
              <a:rPr lang="fr-BE" altLang="nl-BE" sz="2200" baseline="30000" dirty="0"/>
              <a:t>e</a:t>
            </a:r>
            <a:r>
              <a:rPr lang="fr-BE" altLang="nl-BE" sz="2200" dirty="0"/>
              <a:t> KK A: Dorothée Van Laethem </a:t>
            </a:r>
          </a:p>
          <a:p>
            <a:pPr marL="0" indent="0" eaLnBrk="1" hangingPunct="1">
              <a:lnSpc>
                <a:spcPct val="80000"/>
              </a:lnSpc>
              <a:buNone/>
              <a:defRPr/>
            </a:pPr>
            <a:r>
              <a:rPr lang="fr-BE" altLang="nl-BE" sz="2200" dirty="0">
                <a:solidFill>
                  <a:srgbClr val="FF0000"/>
                </a:solidFill>
              </a:rPr>
              <a:t>	  </a:t>
            </a:r>
            <a:r>
              <a:rPr lang="fr-BE" altLang="nl-BE" sz="2200" dirty="0"/>
              <a:t>en Elke De </a:t>
            </a:r>
            <a:r>
              <a:rPr lang="fr-BE" altLang="nl-BE" sz="2200" dirty="0" err="1"/>
              <a:t>Trai</a:t>
            </a:r>
            <a:endParaRPr lang="fr-BE" altLang="nl-BE" sz="2200" dirty="0"/>
          </a:p>
          <a:p>
            <a:pPr marL="0" indent="0" eaLnBrk="1" hangingPunct="1">
              <a:lnSpc>
                <a:spcPct val="80000"/>
              </a:lnSpc>
              <a:buFont typeface="Wingdings 2" panose="05020102010507070707" pitchFamily="82" charset="2"/>
              <a:buNone/>
              <a:defRPr/>
            </a:pPr>
            <a:r>
              <a:rPr lang="fr-BE" altLang="nl-BE" sz="2200" dirty="0"/>
              <a:t>3</a:t>
            </a:r>
            <a:r>
              <a:rPr lang="fr-BE" altLang="nl-BE" sz="2200" baseline="30000" dirty="0"/>
              <a:t>e</a:t>
            </a:r>
            <a:r>
              <a:rPr lang="fr-BE" altLang="nl-BE" sz="2200" dirty="0"/>
              <a:t> KK B: Lynn Vanschaemelhout</a:t>
            </a:r>
          </a:p>
          <a:p>
            <a:pPr eaLnBrk="1" hangingPunct="1">
              <a:lnSpc>
                <a:spcPct val="80000"/>
              </a:lnSpc>
              <a:defRPr/>
            </a:pPr>
            <a:endParaRPr lang="fr-BE" altLang="nl-BE" sz="2200" dirty="0"/>
          </a:p>
          <a:p>
            <a:pPr marL="0" indent="0" eaLnBrk="1" hangingPunct="1">
              <a:lnSpc>
                <a:spcPct val="80000"/>
              </a:lnSpc>
              <a:buFont typeface="Wingdings 2" panose="05020102010507070707" pitchFamily="82" charset="2"/>
              <a:buNone/>
              <a:defRPr/>
            </a:pPr>
            <a:r>
              <a:rPr lang="fr-BE" altLang="nl-BE" sz="2200" dirty="0"/>
              <a:t>Kleuterturnen : </a:t>
            </a:r>
          </a:p>
          <a:p>
            <a:pPr marL="0" indent="0" eaLnBrk="1" hangingPunct="1">
              <a:lnSpc>
                <a:spcPct val="80000"/>
              </a:lnSpc>
              <a:buFont typeface="Wingdings 2" panose="05020102010507070707" pitchFamily="82" charset="2"/>
              <a:buNone/>
              <a:defRPr/>
            </a:pPr>
            <a:r>
              <a:rPr lang="fr-BE" altLang="nl-BE" sz="2200" dirty="0"/>
              <a:t> Evelien De Geyter</a:t>
            </a:r>
          </a:p>
          <a:p>
            <a:pPr marL="0" indent="0" eaLnBrk="1" hangingPunct="1">
              <a:lnSpc>
                <a:spcPct val="80000"/>
              </a:lnSpc>
              <a:buFont typeface="Wingdings 2" panose="05020102010507070707" pitchFamily="82" charset="2"/>
              <a:buNone/>
              <a:defRPr/>
            </a:pPr>
            <a:r>
              <a:rPr lang="fr-BE" altLang="nl-BE" sz="2200" dirty="0"/>
              <a:t> Charlotte Bekaert </a:t>
            </a:r>
          </a:p>
          <a:p>
            <a:pPr marL="0" indent="0" eaLnBrk="1" hangingPunct="1">
              <a:lnSpc>
                <a:spcPct val="80000"/>
              </a:lnSpc>
              <a:buFont typeface="Wingdings 2" panose="05020102010507070707" pitchFamily="82" charset="2"/>
              <a:buNone/>
              <a:defRPr/>
            </a:pPr>
            <a:r>
              <a:rPr lang="fr-BE" altLang="nl-BE" sz="2200" dirty="0"/>
              <a:t> Tobi Heyvaert                           </a:t>
            </a:r>
          </a:p>
          <a:p>
            <a:pPr marL="0" indent="0">
              <a:lnSpc>
                <a:spcPct val="80000"/>
              </a:lnSpc>
              <a:buFont typeface="Wingdings 2" panose="05020102010507070707" pitchFamily="18" charset="2"/>
              <a:buNone/>
              <a:defRPr/>
            </a:pPr>
            <a:endParaRPr lang="fr-BE" altLang="nl-BE" sz="2200" dirty="0"/>
          </a:p>
          <a:p>
            <a:pPr marL="0" indent="0" eaLnBrk="1" hangingPunct="1">
              <a:lnSpc>
                <a:spcPct val="80000"/>
              </a:lnSpc>
              <a:buFont typeface="Wingdings 2" panose="05020102010507070707" pitchFamily="82" charset="2"/>
              <a:buNone/>
              <a:defRPr/>
            </a:pPr>
            <a:r>
              <a:rPr lang="fr-BE" altLang="nl-BE" sz="2200" dirty="0" err="1"/>
              <a:t>Kinderverzorgster</a:t>
            </a:r>
            <a:r>
              <a:rPr lang="fr-BE" altLang="nl-BE" sz="2200" dirty="0"/>
              <a:t>: </a:t>
            </a:r>
          </a:p>
          <a:p>
            <a:pPr marL="0" indent="0" eaLnBrk="1" hangingPunct="1">
              <a:lnSpc>
                <a:spcPct val="80000"/>
              </a:lnSpc>
              <a:buFont typeface="Wingdings 2" panose="05020102010507070707" pitchFamily="82" charset="2"/>
              <a:buNone/>
              <a:defRPr/>
            </a:pPr>
            <a:r>
              <a:rPr lang="fr-BE" altLang="nl-BE" sz="2200" dirty="0"/>
              <a:t> Merel Spiegeleer</a:t>
            </a:r>
          </a:p>
          <a:p>
            <a:pPr marL="0" indent="0">
              <a:lnSpc>
                <a:spcPct val="80000"/>
              </a:lnSpc>
              <a:buNone/>
              <a:defRPr/>
            </a:pPr>
            <a:r>
              <a:rPr lang="fr-BE" altLang="nl-BE" sz="2400" dirty="0"/>
              <a:t>                                     </a:t>
            </a:r>
            <a:endParaRPr lang="nl-NL" altLang="nl-BE" sz="2400" dirty="0"/>
          </a:p>
          <a:p>
            <a:pPr eaLnBrk="1" hangingPunct="1">
              <a:lnSpc>
                <a:spcPct val="80000"/>
              </a:lnSpc>
              <a:defRPr/>
            </a:pPr>
            <a:endParaRPr lang="nl-NL" altLang="nl-BE"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6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69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69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69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699">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699">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699">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699">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699">
                                            <p:txEl>
                                              <p:pRg st="16" end="1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69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7"/>
          <p:cNvSpPr txBox="1">
            <a:spLocks noGrp="1"/>
          </p:cNvSpPr>
          <p:nvPr>
            <p:ph type="title"/>
          </p:nvPr>
        </p:nvSpPr>
        <p:spPr>
          <a:xfrm>
            <a:off x="63560" y="616037"/>
            <a:ext cx="6850041" cy="1109551"/>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ts val="3500"/>
              <a:buFont typeface="Trebuchet MS"/>
              <a:buNone/>
            </a:pPr>
            <a:r>
              <a:rPr lang="nl-NL" sz="2600" u="sng" dirty="0">
                <a:solidFill>
                  <a:schemeClr val="accent1"/>
                </a:solidFill>
              </a:rPr>
              <a:t>Aankopen didactisch materiaal in 2023-2024</a:t>
            </a:r>
          </a:p>
        </p:txBody>
      </p:sp>
      <p:sp>
        <p:nvSpPr>
          <p:cNvPr id="230" name="Google Shape;230;p7"/>
          <p:cNvSpPr txBox="1">
            <a:spLocks noGrp="1"/>
          </p:cNvSpPr>
          <p:nvPr>
            <p:ph type="body" idx="1"/>
          </p:nvPr>
        </p:nvSpPr>
        <p:spPr>
          <a:xfrm>
            <a:off x="207103" y="1354880"/>
            <a:ext cx="3801234" cy="2189379"/>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256540" marR="0" lvl="0" indent="-188595" algn="l" rtl="0">
              <a:lnSpc>
                <a:spcPct val="100000"/>
              </a:lnSpc>
              <a:spcBef>
                <a:spcPts val="0"/>
              </a:spcBef>
              <a:spcAft>
                <a:spcPts val="0"/>
              </a:spcAft>
              <a:buSzPts val="1417"/>
              <a:buNone/>
            </a:pPr>
            <a:r>
              <a:rPr lang="nl-NL" sz="1550" dirty="0">
                <a:solidFill>
                  <a:schemeClr val="accent1"/>
                </a:solidFill>
              </a:rPr>
              <a:t>Kleuterschool </a:t>
            </a:r>
          </a:p>
          <a:p>
            <a:pPr marL="256540" marR="0" lvl="0" indent="-188595" algn="l" rtl="0">
              <a:lnSpc>
                <a:spcPct val="100000"/>
              </a:lnSpc>
              <a:spcBef>
                <a:spcPts val="0"/>
              </a:spcBef>
              <a:spcAft>
                <a:spcPts val="0"/>
              </a:spcAft>
              <a:buClr>
                <a:srgbClr val="000000"/>
              </a:buClr>
              <a:buSzPts val="1417"/>
              <a:buFont typeface="Arial"/>
              <a:buNone/>
            </a:pPr>
            <a:r>
              <a:rPr lang="nl-NL" sz="1550" dirty="0">
                <a:solidFill>
                  <a:schemeClr val="accent1"/>
                </a:solidFill>
              </a:rPr>
              <a:t>- </a:t>
            </a:r>
            <a:r>
              <a:rPr lang="nl-NL" sz="1550" err="1">
                <a:solidFill>
                  <a:schemeClr val="accent1"/>
                </a:solidFill>
              </a:rPr>
              <a:t>Beebot</a:t>
            </a:r>
            <a:r>
              <a:rPr lang="nl-NL" sz="1550" dirty="0">
                <a:solidFill>
                  <a:schemeClr val="accent1"/>
                </a:solidFill>
              </a:rPr>
              <a:t> </a:t>
            </a:r>
            <a:r>
              <a:rPr lang="nl-NL" sz="1550" err="1">
                <a:solidFill>
                  <a:schemeClr val="accent1"/>
                </a:solidFill>
              </a:rPr>
              <a:t>material</a:t>
            </a:r>
            <a:endParaRPr sz="1550" err="1">
              <a:solidFill>
                <a:schemeClr val="accent1"/>
              </a:solidFill>
            </a:endParaRPr>
          </a:p>
          <a:p>
            <a:pPr marL="256540" marR="0" lvl="0" indent="-188595" algn="l" rtl="0">
              <a:lnSpc>
                <a:spcPct val="100000"/>
              </a:lnSpc>
              <a:spcBef>
                <a:spcPts val="0"/>
              </a:spcBef>
              <a:spcAft>
                <a:spcPts val="0"/>
              </a:spcAft>
              <a:buSzPts val="1417"/>
              <a:buNone/>
            </a:pPr>
            <a:r>
              <a:rPr lang="nl-NL" sz="1550" dirty="0">
                <a:solidFill>
                  <a:schemeClr val="accent1"/>
                </a:solidFill>
              </a:rPr>
              <a:t>Lagere school</a:t>
            </a:r>
            <a:endParaRPr sz="1550" dirty="0">
              <a:solidFill>
                <a:schemeClr val="accent1"/>
              </a:solidFill>
            </a:endParaRPr>
          </a:p>
          <a:p>
            <a:pPr marL="256540" marR="0" lvl="0" indent="-188595" algn="l" rtl="0">
              <a:lnSpc>
                <a:spcPct val="100000"/>
              </a:lnSpc>
              <a:spcBef>
                <a:spcPts val="0"/>
              </a:spcBef>
              <a:spcAft>
                <a:spcPts val="0"/>
              </a:spcAft>
              <a:buClr>
                <a:srgbClr val="000000"/>
              </a:buClr>
              <a:buSzPts val="1417"/>
              <a:buFont typeface="Arial"/>
              <a:buNone/>
            </a:pPr>
            <a:r>
              <a:rPr lang="nl-NL" sz="1550" dirty="0">
                <a:solidFill>
                  <a:schemeClr val="accent1"/>
                </a:solidFill>
              </a:rPr>
              <a:t>- nieuwe handleiding voor het vak Frans </a:t>
            </a:r>
            <a:endParaRPr sz="1550" dirty="0">
              <a:solidFill>
                <a:schemeClr val="accent1"/>
              </a:solidFill>
            </a:endParaRPr>
          </a:p>
          <a:p>
            <a:pPr marL="256540" marR="0" lvl="0" indent="-188595" algn="l" rtl="0">
              <a:lnSpc>
                <a:spcPct val="100000"/>
              </a:lnSpc>
              <a:spcBef>
                <a:spcPts val="0"/>
              </a:spcBef>
              <a:spcAft>
                <a:spcPts val="0"/>
              </a:spcAft>
              <a:buSzPts val="1417"/>
              <a:buNone/>
            </a:pPr>
            <a:r>
              <a:rPr lang="nl-NL" sz="1550" dirty="0">
                <a:solidFill>
                  <a:schemeClr val="accent1"/>
                </a:solidFill>
              </a:rPr>
              <a:t>Schoolfeest </a:t>
            </a:r>
            <a:endParaRPr sz="1550" dirty="0">
              <a:solidFill>
                <a:schemeClr val="accent1"/>
              </a:solidFill>
            </a:endParaRPr>
          </a:p>
          <a:p>
            <a:pPr marL="256540" marR="0" lvl="0" indent="-188595" algn="l" rtl="0">
              <a:lnSpc>
                <a:spcPct val="100000"/>
              </a:lnSpc>
              <a:spcBef>
                <a:spcPts val="0"/>
              </a:spcBef>
              <a:spcAft>
                <a:spcPts val="0"/>
              </a:spcAft>
              <a:buClr>
                <a:srgbClr val="000000"/>
              </a:buClr>
              <a:buSzPts val="1417"/>
              <a:buFont typeface="Arial"/>
              <a:buNone/>
            </a:pPr>
            <a:r>
              <a:rPr lang="nl-NL" sz="1550" dirty="0">
                <a:solidFill>
                  <a:schemeClr val="accent1"/>
                </a:solidFill>
              </a:rPr>
              <a:t>- verkleedspullen</a:t>
            </a:r>
            <a:endParaRPr sz="1550" dirty="0">
              <a:solidFill>
                <a:schemeClr val="accent1"/>
              </a:solidFill>
            </a:endParaRPr>
          </a:p>
        </p:txBody>
      </p:sp>
      <p:pic>
        <p:nvPicPr>
          <p:cNvPr id="231" name="Google Shape;231;p7"/>
          <p:cNvPicPr preferRelativeResize="0"/>
          <p:nvPr/>
        </p:nvPicPr>
        <p:blipFill>
          <a:blip r:embed="rId3">
            <a:alphaModFix/>
          </a:blip>
          <a:stretch>
            <a:fillRect/>
          </a:stretch>
        </p:blipFill>
        <p:spPr>
          <a:xfrm>
            <a:off x="281181" y="3859504"/>
            <a:ext cx="2848601" cy="2136451"/>
          </a:xfrm>
          <a:prstGeom prst="rect">
            <a:avLst/>
          </a:prstGeom>
          <a:noFill/>
          <a:ln>
            <a:noFill/>
          </a:ln>
        </p:spPr>
      </p:pic>
      <p:pic>
        <p:nvPicPr>
          <p:cNvPr id="232" name="Google Shape;232;p7"/>
          <p:cNvPicPr preferRelativeResize="0"/>
          <p:nvPr/>
        </p:nvPicPr>
        <p:blipFill>
          <a:blip r:embed="rId4">
            <a:alphaModFix/>
          </a:blip>
          <a:stretch>
            <a:fillRect/>
          </a:stretch>
        </p:blipFill>
        <p:spPr>
          <a:xfrm>
            <a:off x="3860927" y="4173183"/>
            <a:ext cx="2848601" cy="2136454"/>
          </a:xfrm>
          <a:prstGeom prst="rect">
            <a:avLst/>
          </a:prstGeom>
          <a:noFill/>
          <a:ln>
            <a:noFill/>
          </a:ln>
        </p:spPr>
      </p:pic>
      <p:pic>
        <p:nvPicPr>
          <p:cNvPr id="233" name="Google Shape;233;p7"/>
          <p:cNvPicPr preferRelativeResize="0"/>
          <p:nvPr/>
        </p:nvPicPr>
        <p:blipFill>
          <a:blip r:embed="rId5">
            <a:alphaModFix/>
          </a:blip>
          <a:stretch>
            <a:fillRect/>
          </a:stretch>
        </p:blipFill>
        <p:spPr>
          <a:xfrm>
            <a:off x="4223079" y="1614624"/>
            <a:ext cx="2848615" cy="2136451"/>
          </a:xfrm>
          <a:prstGeom prst="rect">
            <a:avLst/>
          </a:prstGeom>
          <a:noFill/>
          <a:ln>
            <a:noFill/>
          </a:ln>
        </p:spPr>
      </p:pic>
    </p:spTree>
    <p:extLst>
      <p:ext uri="{BB962C8B-B14F-4D97-AF65-F5344CB8AC3E}">
        <p14:creationId xmlns:p14="http://schemas.microsoft.com/office/powerpoint/2010/main" val="633656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8"/>
          <p:cNvSpPr txBox="1">
            <a:spLocks noGrp="1"/>
          </p:cNvSpPr>
          <p:nvPr>
            <p:ph type="title"/>
          </p:nvPr>
        </p:nvSpPr>
        <p:spPr>
          <a:xfrm>
            <a:off x="519431" y="603276"/>
            <a:ext cx="6447501" cy="1109579"/>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ts val="3500"/>
              <a:buFont typeface="Trebuchet MS"/>
              <a:buNone/>
            </a:pPr>
            <a:r>
              <a:rPr lang="nl-NL" sz="3600" dirty="0">
                <a:latin typeface="Trebuchet MS"/>
              </a:rPr>
              <a:t>Afscheidsfoto 6de </a:t>
            </a:r>
            <a:r>
              <a:rPr lang="nl-NL" sz="3600" err="1">
                <a:latin typeface="Trebuchet MS"/>
              </a:rPr>
              <a:t>jaars</a:t>
            </a:r>
            <a:endParaRPr lang="nl-NL" sz="3600">
              <a:latin typeface="Trebuchet MS"/>
            </a:endParaRPr>
          </a:p>
        </p:txBody>
      </p:sp>
      <p:sp>
        <p:nvSpPr>
          <p:cNvPr id="239" name="Google Shape;239;p8"/>
          <p:cNvSpPr txBox="1">
            <a:spLocks noGrp="1"/>
          </p:cNvSpPr>
          <p:nvPr>
            <p:ph type="body" idx="1"/>
          </p:nvPr>
        </p:nvSpPr>
        <p:spPr>
          <a:xfrm>
            <a:off x="178828" y="1645091"/>
            <a:ext cx="6447420" cy="3260062"/>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257168" lvl="0" indent="-188605" algn="l" rtl="0">
              <a:lnSpc>
                <a:spcPct val="100000"/>
              </a:lnSpc>
              <a:spcBef>
                <a:spcPts val="0"/>
              </a:spcBef>
              <a:spcAft>
                <a:spcPts val="0"/>
              </a:spcAft>
              <a:buSzPts val="1417"/>
              <a:buNone/>
            </a:pPr>
            <a:r>
              <a:rPr lang="nl-NL" sz="1578"/>
              <a:t>Als afscheidscadeau voor de leerlingen van het 6de leerjaar, voorziet de ouderraad aan canvas met groepsfoto van hun klas voor elke leerling.</a:t>
            </a:r>
            <a:endParaRPr sz="1578"/>
          </a:p>
          <a:p>
            <a:pPr marL="257168" lvl="0" indent="-188605" algn="l" rtl="0">
              <a:lnSpc>
                <a:spcPct val="100000"/>
              </a:lnSpc>
              <a:spcBef>
                <a:spcPts val="0"/>
              </a:spcBef>
              <a:spcAft>
                <a:spcPts val="0"/>
              </a:spcAft>
              <a:buSzPts val="1417"/>
              <a:buNone/>
            </a:pPr>
            <a:endParaRPr sz="1578"/>
          </a:p>
          <a:p>
            <a:pPr marL="257169" lvl="0" indent="-188605" algn="l" rtl="0">
              <a:lnSpc>
                <a:spcPct val="100000"/>
              </a:lnSpc>
              <a:spcBef>
                <a:spcPts val="0"/>
              </a:spcBef>
              <a:spcAft>
                <a:spcPts val="0"/>
              </a:spcAft>
              <a:buSzPts val="1417"/>
              <a:buNone/>
            </a:pPr>
            <a:r>
              <a:rPr lang="nl-NL" sz="1578"/>
              <a:t>Op deze manier hebben ze een blijvende herinnering aan de tijd in AMB Vlezenbeek.</a:t>
            </a:r>
            <a:endParaRPr sz="1578"/>
          </a:p>
        </p:txBody>
      </p:sp>
      <p:pic>
        <p:nvPicPr>
          <p:cNvPr id="240" name="Google Shape;240;p8"/>
          <p:cNvPicPr preferRelativeResize="0"/>
          <p:nvPr/>
        </p:nvPicPr>
        <p:blipFill>
          <a:blip r:embed="rId3">
            <a:alphaModFix/>
          </a:blip>
          <a:stretch>
            <a:fillRect/>
          </a:stretch>
        </p:blipFill>
        <p:spPr>
          <a:xfrm>
            <a:off x="1293809" y="3627749"/>
            <a:ext cx="2327587" cy="2565193"/>
          </a:xfrm>
          <a:prstGeom prst="rect">
            <a:avLst/>
          </a:prstGeom>
          <a:noFill/>
          <a:ln>
            <a:noFill/>
          </a:ln>
        </p:spPr>
      </p:pic>
      <p:pic>
        <p:nvPicPr>
          <p:cNvPr id="241" name="Google Shape;241;p8"/>
          <p:cNvPicPr preferRelativeResize="0"/>
          <p:nvPr/>
        </p:nvPicPr>
        <p:blipFill>
          <a:blip r:embed="rId4">
            <a:alphaModFix/>
          </a:blip>
          <a:stretch>
            <a:fillRect/>
          </a:stretch>
        </p:blipFill>
        <p:spPr>
          <a:xfrm>
            <a:off x="4240341" y="3627747"/>
            <a:ext cx="2327587" cy="181077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grpSp>
        <p:nvGrpSpPr>
          <p:cNvPr id="246" name="Google Shape;246;p9"/>
          <p:cNvGrpSpPr/>
          <p:nvPr/>
        </p:nvGrpSpPr>
        <p:grpSpPr>
          <a:xfrm>
            <a:off x="1" y="541250"/>
            <a:ext cx="9144005" cy="5768389"/>
            <a:chOff x="0" y="-8467"/>
            <a:chExt cx="12192000" cy="6866467"/>
          </a:xfrm>
        </p:grpSpPr>
        <p:cxnSp>
          <p:nvCxnSpPr>
            <p:cNvPr id="247" name="Google Shape;247;p9"/>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48" name="Google Shape;248;p9"/>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49" name="Google Shape;249;p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50" name="Google Shape;250;p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51" name="Google Shape;251;p9"/>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52" name="Google Shape;252;p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53" name="Google Shape;253;p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54" name="Google Shape;254;p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55" name="Google Shape;255;p9"/>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56" name="Google Shape;256;p9"/>
            <p:cNvSpPr/>
            <p:nvPr/>
          </p:nvSpPr>
          <p:spPr>
            <a:xfrm rot="10800000">
              <a:off x="0" y="0"/>
              <a:ext cx="842596" cy="5666154"/>
            </a:xfrm>
            <a:prstGeom prst="triangle">
              <a:avLst>
                <a:gd name="adj" fmla="val 100000"/>
              </a:avLst>
            </a:prstGeom>
            <a:solidFill>
              <a:schemeClr val="accent1">
                <a:alpha val="84313"/>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257" name="Google Shape;257;p9"/>
          <p:cNvSpPr/>
          <p:nvPr/>
        </p:nvSpPr>
        <p:spPr>
          <a:xfrm>
            <a:off x="1" y="548362"/>
            <a:ext cx="9144000" cy="5761277"/>
          </a:xfrm>
          <a:prstGeom prst="rect">
            <a:avLst/>
          </a:prstGeom>
          <a:solidFill>
            <a:schemeClr val="l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nvGrpSpPr>
          <p:cNvPr id="258" name="Google Shape;258;p9"/>
          <p:cNvGrpSpPr/>
          <p:nvPr/>
        </p:nvGrpSpPr>
        <p:grpSpPr>
          <a:xfrm>
            <a:off x="3200423" y="541249"/>
            <a:ext cx="3572670" cy="5768389"/>
            <a:chOff x="67175" y="-8467"/>
            <a:chExt cx="4763558" cy="6866467"/>
          </a:xfrm>
        </p:grpSpPr>
        <p:cxnSp>
          <p:nvCxnSpPr>
            <p:cNvPr id="259" name="Google Shape;259;p9"/>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260" name="Google Shape;260;p9"/>
            <p:cNvCxnSpPr/>
            <p:nvPr/>
          </p:nvCxnSpPr>
          <p:spPr>
            <a:xfrm flipH="1">
              <a:off x="67175" y="3681413"/>
              <a:ext cx="4763558" cy="3176587"/>
            </a:xfrm>
            <a:prstGeom prst="straightConnector1">
              <a:avLst/>
            </a:prstGeom>
            <a:noFill/>
            <a:ln w="9525" cap="flat" cmpd="sng">
              <a:solidFill>
                <a:srgbClr val="7F7F7F">
                  <a:alpha val="80000"/>
                </a:srgbClr>
              </a:solidFill>
              <a:prstDash val="solid"/>
              <a:round/>
              <a:headEnd type="none" w="sm" len="sm"/>
              <a:tailEnd type="none" w="sm" len="sm"/>
            </a:ln>
          </p:spPr>
        </p:cxnSp>
        <p:sp>
          <p:nvSpPr>
            <p:cNvPr id="261" name="Google Shape;261;p9"/>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62" name="Google Shape;262;p9"/>
            <p:cNvSpPr/>
            <p:nvPr/>
          </p:nvSpPr>
          <p:spPr>
            <a:xfrm>
              <a:off x="1680730"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63" name="Google Shape;263;p9"/>
            <p:cNvSpPr/>
            <p:nvPr/>
          </p:nvSpPr>
          <p:spPr>
            <a:xfrm>
              <a:off x="1009621" y="3048000"/>
              <a:ext cx="3259667" cy="3810000"/>
            </a:xfrm>
            <a:prstGeom prst="triangle">
              <a:avLst>
                <a:gd name="adj" fmla="val 100000"/>
              </a:avLst>
            </a:prstGeom>
            <a:solidFill>
              <a:schemeClr val="accent2">
                <a:alpha val="71372"/>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64" name="Google Shape;264;p9"/>
            <p:cNvSpPr/>
            <p:nvPr/>
          </p:nvSpPr>
          <p:spPr>
            <a:xfrm>
              <a:off x="1411788"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65" name="Google Shape;265;p9"/>
            <p:cNvSpPr/>
            <p:nvPr/>
          </p:nvSpPr>
          <p:spPr>
            <a:xfrm>
              <a:off x="2448954"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266" name="Google Shape;266;p9"/>
          <p:cNvSpPr txBox="1">
            <a:spLocks noGrp="1"/>
          </p:cNvSpPr>
          <p:nvPr>
            <p:ph type="title"/>
          </p:nvPr>
        </p:nvSpPr>
        <p:spPr>
          <a:xfrm>
            <a:off x="508002" y="1625935"/>
            <a:ext cx="3822045" cy="3618354"/>
          </a:xfrm>
          <a:prstGeom prst="rect">
            <a:avLst/>
          </a:prstGeom>
          <a:noFill/>
          <a:ln>
            <a:noFill/>
          </a:ln>
        </p:spPr>
        <p:txBody>
          <a:bodyPr spcFirstLastPara="1" wrap="square" lIns="69676" tIns="34828" rIns="69676" bIns="34828"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r" rtl="0">
              <a:lnSpc>
                <a:spcPct val="100000"/>
              </a:lnSpc>
              <a:spcBef>
                <a:spcPts val="0"/>
              </a:spcBef>
              <a:spcAft>
                <a:spcPts val="0"/>
              </a:spcAft>
              <a:buClr>
                <a:schemeClr val="accent1"/>
              </a:buClr>
              <a:buSzPts val="5400"/>
              <a:buFont typeface="Trebuchet MS"/>
              <a:buNone/>
            </a:pPr>
            <a:r>
              <a:rPr lang="nl-NL" sz="4100" dirty="0">
                <a:solidFill>
                  <a:schemeClr val="accent1"/>
                </a:solidFill>
              </a:rPr>
              <a:t>Activiteiten</a:t>
            </a:r>
            <a:endParaRPr sz="4100" dirty="0">
              <a:solidFill>
                <a:schemeClr val="accent1"/>
              </a:solidFill>
            </a:endParaRPr>
          </a:p>
        </p:txBody>
      </p:sp>
      <p:sp>
        <p:nvSpPr>
          <p:cNvPr id="267" name="Google Shape;267;p9"/>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268" name="Google Shape;268;p9"/>
          <p:cNvSpPr txBox="1">
            <a:spLocks noGrp="1"/>
          </p:cNvSpPr>
          <p:nvPr>
            <p:ph type="body" idx="1"/>
          </p:nvPr>
        </p:nvSpPr>
        <p:spPr>
          <a:xfrm>
            <a:off x="5855790" y="1015396"/>
            <a:ext cx="3266464" cy="5408059"/>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257168" lvl="0" indent="-257168" algn="l" rtl="0">
              <a:lnSpc>
                <a:spcPct val="100000"/>
              </a:lnSpc>
              <a:spcBef>
                <a:spcPts val="750"/>
              </a:spcBef>
              <a:spcAft>
                <a:spcPts val="0"/>
              </a:spcAft>
              <a:buClr>
                <a:schemeClr val="lt1"/>
              </a:buClr>
              <a:buSzPts val="1920"/>
              <a:buChar char="►"/>
            </a:pPr>
            <a:r>
              <a:rPr lang="nl-NL" sz="1829">
                <a:solidFill>
                  <a:schemeClr val="lt1"/>
                </a:solidFill>
              </a:rPr>
              <a:t>Vriendendis </a:t>
            </a:r>
            <a:endParaRPr sz="1829">
              <a:solidFill>
                <a:schemeClr val="lt1"/>
              </a:solidFill>
            </a:endParaRPr>
          </a:p>
          <a:p>
            <a:pPr marL="257168" lvl="0" indent="-257168" algn="l" rtl="0">
              <a:lnSpc>
                <a:spcPct val="100000"/>
              </a:lnSpc>
              <a:spcBef>
                <a:spcPts val="750"/>
              </a:spcBef>
              <a:spcAft>
                <a:spcPts val="0"/>
              </a:spcAft>
              <a:buClr>
                <a:schemeClr val="lt1"/>
              </a:buClr>
              <a:buSzPts val="2400"/>
              <a:buChar char="►"/>
            </a:pPr>
            <a:r>
              <a:rPr lang="nl-NL" sz="1829">
                <a:solidFill>
                  <a:schemeClr val="lt1"/>
                </a:solidFill>
              </a:rPr>
              <a:t>Lasagneverkoop</a:t>
            </a:r>
            <a:endParaRPr sz="1829">
              <a:solidFill>
                <a:schemeClr val="lt1"/>
              </a:solidFill>
            </a:endParaRPr>
          </a:p>
          <a:p>
            <a:pPr marL="257168" lvl="0" indent="-257168" algn="l" rtl="0">
              <a:lnSpc>
                <a:spcPct val="100000"/>
              </a:lnSpc>
              <a:spcBef>
                <a:spcPts val="750"/>
              </a:spcBef>
              <a:spcAft>
                <a:spcPts val="0"/>
              </a:spcAft>
              <a:buClr>
                <a:schemeClr val="lt1"/>
              </a:buClr>
              <a:buSzPts val="2400"/>
              <a:buChar char="►"/>
            </a:pPr>
            <a:r>
              <a:rPr lang="nl-NL" sz="1829">
                <a:solidFill>
                  <a:schemeClr val="lt1"/>
                </a:solidFill>
              </a:rPr>
              <a:t>Bar op het schoolfeest</a:t>
            </a:r>
            <a:endParaRPr sz="1829">
              <a:solidFill>
                <a:schemeClr val="lt1"/>
              </a:solidFill>
            </a:endParaRPr>
          </a:p>
          <a:p>
            <a:pPr marL="257169" lvl="0" indent="-257169" algn="l" rtl="0">
              <a:lnSpc>
                <a:spcPct val="100000"/>
              </a:lnSpc>
              <a:spcBef>
                <a:spcPts val="750"/>
              </a:spcBef>
              <a:spcAft>
                <a:spcPts val="0"/>
              </a:spcAft>
              <a:buClr>
                <a:schemeClr val="lt1"/>
              </a:buClr>
              <a:buSzPts val="2400"/>
              <a:buChar char="►"/>
            </a:pPr>
            <a:r>
              <a:rPr lang="nl-NL" sz="1829">
                <a:solidFill>
                  <a:schemeClr val="lt1"/>
                </a:solidFill>
              </a:rPr>
              <a:t>Parents on the run</a:t>
            </a:r>
            <a:endParaRPr sz="1829">
              <a:solidFill>
                <a:schemeClr val="lt1"/>
              </a:solidFill>
            </a:endParaRPr>
          </a:p>
        </p:txBody>
      </p:sp>
    </p:spTree>
    <p:extLst>
      <p:ext uri="{BB962C8B-B14F-4D97-AF65-F5344CB8AC3E}">
        <p14:creationId xmlns:p14="http://schemas.microsoft.com/office/powerpoint/2010/main" val="750392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0"/>
          <p:cNvSpPr txBox="1">
            <a:spLocks noGrp="1"/>
          </p:cNvSpPr>
          <p:nvPr>
            <p:ph type="title"/>
          </p:nvPr>
        </p:nvSpPr>
        <p:spPr>
          <a:xfrm>
            <a:off x="508001" y="603276"/>
            <a:ext cx="6447501" cy="1109579"/>
          </a:xfrm>
          <a:prstGeom prst="rect">
            <a:avLst/>
          </a:prstGeom>
          <a:no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ts val="3500"/>
              <a:buFont typeface="Trebuchet MS"/>
              <a:buNone/>
            </a:pPr>
            <a:r>
              <a:rPr lang="nl-NL" sz="3600" dirty="0">
                <a:solidFill>
                  <a:schemeClr val="accent1"/>
                </a:solidFill>
                <a:latin typeface="Trebuchet MS"/>
              </a:rPr>
              <a:t>Wij verzachten het wachten op een plekje tijdens de vriendendis</a:t>
            </a:r>
            <a:endParaRPr sz="3600" dirty="0">
              <a:solidFill>
                <a:schemeClr val="accent1"/>
              </a:solidFill>
              <a:latin typeface="Trebuchet MS"/>
            </a:endParaRPr>
          </a:p>
        </p:txBody>
      </p:sp>
      <p:pic>
        <p:nvPicPr>
          <p:cNvPr id="274" name="Google Shape;274;p10"/>
          <p:cNvPicPr preferRelativeResize="0">
            <a:picLocks noGrp="1"/>
          </p:cNvPicPr>
          <p:nvPr>
            <p:ph type="body" idx="1"/>
          </p:nvPr>
        </p:nvPicPr>
        <p:blipFill rotWithShape="1">
          <a:blip r:embed="rId3">
            <a:alphaModFix/>
          </a:blip>
          <a:srcRect/>
          <a:stretch/>
        </p:blipFill>
        <p:spPr>
          <a:xfrm>
            <a:off x="508001" y="2536996"/>
            <a:ext cx="4347373" cy="3260530"/>
          </a:xfrm>
          <a:prstGeom prst="rect">
            <a:avLst/>
          </a:prstGeom>
          <a:noFill/>
          <a:ln>
            <a:noFill/>
          </a:ln>
        </p:spPr>
      </p:pic>
      <p:pic>
        <p:nvPicPr>
          <p:cNvPr id="275" name="Google Shape;275;p10"/>
          <p:cNvPicPr preferRelativeResize="0"/>
          <p:nvPr/>
        </p:nvPicPr>
        <p:blipFill>
          <a:blip r:embed="rId4">
            <a:alphaModFix/>
          </a:blip>
          <a:stretch>
            <a:fillRect/>
          </a:stretch>
        </p:blipFill>
        <p:spPr>
          <a:xfrm>
            <a:off x="5070770" y="2063002"/>
            <a:ext cx="2048998" cy="273199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11" descr="No photo description available."/>
          <p:cNvPicPr preferRelativeResize="0">
            <a:picLocks noGrp="1"/>
          </p:cNvPicPr>
          <p:nvPr>
            <p:ph type="body" idx="2"/>
          </p:nvPr>
        </p:nvPicPr>
        <p:blipFill rotWithShape="1">
          <a:blip r:embed="rId3">
            <a:alphaModFix/>
          </a:blip>
          <a:srcRect/>
          <a:stretch/>
        </p:blipFill>
        <p:spPr>
          <a:xfrm rot="687906">
            <a:off x="5248117" y="1018436"/>
            <a:ext cx="1817710" cy="2423613"/>
          </a:xfrm>
          <a:prstGeom prst="rect">
            <a:avLst/>
          </a:prstGeom>
          <a:noFill/>
          <a:ln>
            <a:noFill/>
          </a:ln>
        </p:spPr>
      </p:pic>
      <p:sp>
        <p:nvSpPr>
          <p:cNvPr id="281" name="Google Shape;281;p11"/>
          <p:cNvSpPr txBox="1">
            <a:spLocks noGrp="1"/>
          </p:cNvSpPr>
          <p:nvPr>
            <p:ph type="title"/>
          </p:nvPr>
        </p:nvSpPr>
        <p:spPr>
          <a:xfrm>
            <a:off x="622301" y="146076"/>
            <a:ext cx="6447501" cy="1109579"/>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ts val="3500"/>
              <a:buFont typeface="Trebuchet MS"/>
              <a:buNone/>
            </a:pPr>
            <a:r>
              <a:rPr lang="nl-NL" sz="3200" dirty="0">
                <a:solidFill>
                  <a:schemeClr val="accent1"/>
                </a:solidFill>
                <a:latin typeface="Trebuchet MS"/>
              </a:rPr>
              <a:t>Wij zorgen ieder jaar voor een Italiaanse toets</a:t>
            </a:r>
            <a:endParaRPr sz="3200" dirty="0">
              <a:solidFill>
                <a:schemeClr val="accent1"/>
              </a:solidFill>
              <a:latin typeface="Trebuchet MS"/>
            </a:endParaRPr>
          </a:p>
        </p:txBody>
      </p:sp>
      <p:sp>
        <p:nvSpPr>
          <p:cNvPr id="282" name="Google Shape;282;p11"/>
          <p:cNvSpPr txBox="1"/>
          <p:nvPr/>
        </p:nvSpPr>
        <p:spPr>
          <a:xfrm>
            <a:off x="5160070" y="4240821"/>
            <a:ext cx="3142767" cy="3260165"/>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257169" marR="0" lvl="0" indent="-188605" algn="l" rtl="0">
              <a:lnSpc>
                <a:spcPct val="100000"/>
              </a:lnSpc>
              <a:spcBef>
                <a:spcPts val="0"/>
              </a:spcBef>
              <a:spcAft>
                <a:spcPts val="0"/>
              </a:spcAft>
              <a:buClr>
                <a:schemeClr val="accent1"/>
              </a:buClr>
              <a:buSzPts val="1417"/>
              <a:buFont typeface="Noto Sans Symbols"/>
              <a:buNone/>
            </a:pPr>
            <a:endParaRPr sz="1349" b="0" i="0" u="none" strike="noStrike" cap="none">
              <a:solidFill>
                <a:srgbClr val="3F3F3F"/>
              </a:solidFill>
              <a:latin typeface="Trebuchet MS"/>
              <a:ea typeface="Trebuchet MS"/>
              <a:cs typeface="Trebuchet MS"/>
              <a:sym typeface="Trebuchet MS"/>
            </a:endParaRPr>
          </a:p>
        </p:txBody>
      </p:sp>
      <p:sp>
        <p:nvSpPr>
          <p:cNvPr id="283" name="Google Shape;283;p11" descr="Et c'est parti !"/>
          <p:cNvSpPr/>
          <p:nvPr/>
        </p:nvSpPr>
        <p:spPr>
          <a:xfrm>
            <a:off x="2714674" y="3312855"/>
            <a:ext cx="1973472" cy="1973472"/>
          </a:xfrm>
          <a:prstGeom prst="rect">
            <a:avLst/>
          </a:prstGeom>
          <a:no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dk1"/>
              </a:solidFill>
              <a:latin typeface="Trebuchet MS"/>
              <a:ea typeface="Trebuchet MS"/>
              <a:cs typeface="Trebuchet MS"/>
              <a:sym typeface="Trebuchet MS"/>
            </a:endParaRPr>
          </a:p>
        </p:txBody>
      </p:sp>
      <p:pic>
        <p:nvPicPr>
          <p:cNvPr id="284" name="Google Shape;284;p11" descr="No photo description available."/>
          <p:cNvPicPr preferRelativeResize="0">
            <a:picLocks noGrp="1"/>
          </p:cNvPicPr>
          <p:nvPr>
            <p:ph type="body" idx="1"/>
          </p:nvPr>
        </p:nvPicPr>
        <p:blipFill rotWithShape="1">
          <a:blip r:embed="rId4">
            <a:alphaModFix/>
          </a:blip>
          <a:srcRect/>
          <a:stretch/>
        </p:blipFill>
        <p:spPr>
          <a:xfrm>
            <a:off x="182185" y="2867213"/>
            <a:ext cx="2143794" cy="2858392"/>
          </a:xfrm>
          <a:prstGeom prst="rect">
            <a:avLst/>
          </a:prstGeom>
          <a:noFill/>
          <a:ln>
            <a:noFill/>
          </a:ln>
        </p:spPr>
      </p:pic>
      <p:pic>
        <p:nvPicPr>
          <p:cNvPr id="285" name="Google Shape;285;p11"/>
          <p:cNvPicPr preferRelativeResize="0"/>
          <p:nvPr/>
        </p:nvPicPr>
        <p:blipFill rotWithShape="1">
          <a:blip r:embed="rId5">
            <a:alphaModFix/>
          </a:blip>
          <a:srcRect/>
          <a:stretch/>
        </p:blipFill>
        <p:spPr>
          <a:xfrm>
            <a:off x="2286000" y="3924660"/>
            <a:ext cx="4572000" cy="2060525"/>
          </a:xfrm>
          <a:prstGeom prst="rect">
            <a:avLst/>
          </a:prstGeom>
          <a:noFill/>
          <a:ln>
            <a:noFill/>
          </a:ln>
        </p:spPr>
      </p:pic>
      <p:pic>
        <p:nvPicPr>
          <p:cNvPr id="286" name="Google Shape;286;p11" descr="No photo description available."/>
          <p:cNvPicPr preferRelativeResize="0"/>
          <p:nvPr/>
        </p:nvPicPr>
        <p:blipFill rotWithShape="1">
          <a:blip r:embed="rId6">
            <a:alphaModFix/>
          </a:blip>
          <a:srcRect/>
          <a:stretch/>
        </p:blipFill>
        <p:spPr>
          <a:xfrm rot="20485436">
            <a:off x="3254318" y="1301580"/>
            <a:ext cx="1856169" cy="2474546"/>
          </a:xfrm>
          <a:prstGeom prst="rect">
            <a:avLst/>
          </a:prstGeom>
          <a:noFill/>
          <a:ln>
            <a:noFill/>
          </a:ln>
        </p:spPr>
      </p:pic>
      <p:pic>
        <p:nvPicPr>
          <p:cNvPr id="287" name="Google Shape;287;p11" descr="No photo description available."/>
          <p:cNvPicPr preferRelativeResize="0"/>
          <p:nvPr/>
        </p:nvPicPr>
        <p:blipFill rotWithShape="1">
          <a:blip r:embed="rId7">
            <a:alphaModFix/>
          </a:blip>
          <a:srcRect/>
          <a:stretch/>
        </p:blipFill>
        <p:spPr>
          <a:xfrm rot="518304">
            <a:off x="1377921" y="1351048"/>
            <a:ext cx="1399759" cy="1866085"/>
          </a:xfrm>
          <a:prstGeom prst="rect">
            <a:avLst/>
          </a:prstGeom>
          <a:noFill/>
          <a:ln>
            <a:noFill/>
          </a:ln>
        </p:spPr>
      </p:pic>
    </p:spTree>
    <p:extLst>
      <p:ext uri="{BB962C8B-B14F-4D97-AF65-F5344CB8AC3E}">
        <p14:creationId xmlns:p14="http://schemas.microsoft.com/office/powerpoint/2010/main" val="2550978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12" descr="May be an image of 5 people and text"/>
          <p:cNvPicPr preferRelativeResize="0"/>
          <p:nvPr/>
        </p:nvPicPr>
        <p:blipFill rotWithShape="1">
          <a:blip r:embed="rId3">
            <a:alphaModFix/>
          </a:blip>
          <a:srcRect/>
          <a:stretch/>
        </p:blipFill>
        <p:spPr>
          <a:xfrm flipH="1">
            <a:off x="3731752" y="1309506"/>
            <a:ext cx="3105122" cy="4139584"/>
          </a:xfrm>
          <a:prstGeom prst="rect">
            <a:avLst/>
          </a:prstGeom>
          <a:noFill/>
          <a:ln>
            <a:noFill/>
          </a:ln>
        </p:spPr>
      </p:pic>
      <p:sp>
        <p:nvSpPr>
          <p:cNvPr id="293" name="Google Shape;293;p12"/>
          <p:cNvSpPr txBox="1">
            <a:spLocks noGrp="1"/>
          </p:cNvSpPr>
          <p:nvPr>
            <p:ph type="title"/>
          </p:nvPr>
        </p:nvSpPr>
        <p:spPr>
          <a:xfrm>
            <a:off x="461322" y="184952"/>
            <a:ext cx="5962550" cy="2238992"/>
          </a:xfrm>
          <a:prstGeom prst="rect">
            <a:avLst/>
          </a:prstGeom>
          <a:no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ts val="3500"/>
              <a:buFont typeface="Trebuchet MS"/>
              <a:buNone/>
            </a:pPr>
            <a:r>
              <a:rPr lang="nl-NL" sz="3600" dirty="0">
                <a:solidFill>
                  <a:schemeClr val="accent1"/>
                </a:solidFill>
                <a:latin typeface="Trebuchet MS"/>
              </a:rPr>
              <a:t>Ook op het schoolfeest steken we de handen uit de mouwen!</a:t>
            </a:r>
            <a:endParaRPr sz="3600" dirty="0">
              <a:solidFill>
                <a:schemeClr val="accent1"/>
              </a:solidFill>
              <a:latin typeface="Trebuchet MS"/>
            </a:endParaRPr>
          </a:p>
        </p:txBody>
      </p:sp>
      <p:pic>
        <p:nvPicPr>
          <p:cNvPr id="294" name="Google Shape;294;p12"/>
          <p:cNvPicPr preferRelativeResize="0"/>
          <p:nvPr/>
        </p:nvPicPr>
        <p:blipFill>
          <a:blip r:embed="rId4">
            <a:alphaModFix/>
          </a:blip>
          <a:stretch>
            <a:fillRect/>
          </a:stretch>
        </p:blipFill>
        <p:spPr>
          <a:xfrm>
            <a:off x="735644" y="2675782"/>
            <a:ext cx="2567479" cy="3423287"/>
          </a:xfrm>
          <a:prstGeom prst="rect">
            <a:avLst/>
          </a:prstGeom>
          <a:noFill/>
          <a:ln>
            <a:noFill/>
          </a:ln>
        </p:spPr>
      </p:pic>
    </p:spTree>
    <p:extLst>
      <p:ext uri="{BB962C8B-B14F-4D97-AF65-F5344CB8AC3E}">
        <p14:creationId xmlns:p14="http://schemas.microsoft.com/office/powerpoint/2010/main" val="669006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222251" y="487683"/>
            <a:ext cx="6447420" cy="1109551"/>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ts val="3500"/>
              <a:buFont typeface="Trebuchet MS"/>
              <a:buNone/>
            </a:pPr>
            <a:r>
              <a:rPr lang="nl-NL" sz="3200" dirty="0">
                <a:solidFill>
                  <a:schemeClr val="accent1"/>
                </a:solidFill>
                <a:latin typeface="Trebuchet MS"/>
              </a:rPr>
              <a:t>Parents on </a:t>
            </a:r>
            <a:r>
              <a:rPr lang="nl-NL" sz="3200" err="1">
                <a:solidFill>
                  <a:schemeClr val="accent1"/>
                </a:solidFill>
                <a:latin typeface="Trebuchet MS"/>
              </a:rPr>
              <a:t>the</a:t>
            </a:r>
            <a:r>
              <a:rPr lang="nl-NL" sz="3200" dirty="0">
                <a:solidFill>
                  <a:schemeClr val="accent1"/>
                </a:solidFill>
                <a:latin typeface="Trebuchet MS"/>
              </a:rPr>
              <a:t> run,…</a:t>
            </a:r>
            <a:endParaRPr lang="nl-NL" sz="1100" dirty="0">
              <a:solidFill>
                <a:schemeClr val="accent1"/>
              </a:solidFill>
              <a:latin typeface="Trebuchet MS"/>
            </a:endParaRPr>
          </a:p>
        </p:txBody>
      </p:sp>
      <p:sp>
        <p:nvSpPr>
          <p:cNvPr id="300" name="Google Shape;300;p13"/>
          <p:cNvSpPr txBox="1">
            <a:spLocks noGrp="1"/>
          </p:cNvSpPr>
          <p:nvPr>
            <p:ph type="body" idx="1"/>
          </p:nvPr>
        </p:nvSpPr>
        <p:spPr>
          <a:xfrm>
            <a:off x="27417" y="1820851"/>
            <a:ext cx="5371935" cy="2202183"/>
          </a:xfrm>
          <a:prstGeom prst="rect">
            <a:avLst/>
          </a:prstGeom>
          <a:noFill/>
          <a:ln>
            <a:noFill/>
          </a:ln>
        </p:spPr>
        <p:txBody>
          <a:bodyPr spcFirstLastPara="1" wrap="square" lIns="69676" tIns="34828" rIns="69676" bIns="34828"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257168" lvl="0" indent="-188605" algn="l" rtl="0">
              <a:lnSpc>
                <a:spcPct val="100000"/>
              </a:lnSpc>
              <a:spcBef>
                <a:spcPts val="0"/>
              </a:spcBef>
              <a:spcAft>
                <a:spcPts val="0"/>
              </a:spcAft>
              <a:buSzPts val="1417"/>
              <a:buNone/>
            </a:pPr>
            <a:r>
              <a:rPr lang="nl-NL" sz="1807">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Omdat sporten gezond is, proberen we maandelijks 2 woensdagavonden </a:t>
            </a:r>
            <a:r>
              <a:rPr lang="nl-NL" sz="1807"/>
              <a:t>samen met andere ouders een kort loopje te joggen en nadien wat bijpraten. </a:t>
            </a:r>
            <a:endParaRPr sz="1807"/>
          </a:p>
          <a:p>
            <a:pPr marL="257168" lvl="0" indent="-188605" algn="l" rtl="0">
              <a:lnSpc>
                <a:spcPct val="100000"/>
              </a:lnSpc>
              <a:spcBef>
                <a:spcPts val="0"/>
              </a:spcBef>
              <a:spcAft>
                <a:spcPts val="0"/>
              </a:spcAft>
              <a:buSzPts val="1417"/>
              <a:buNone/>
            </a:pPr>
            <a:r>
              <a:rPr lang="nl-NL" sz="1807"/>
              <a:t>Iedereen is welkom!</a:t>
            </a:r>
            <a:endParaRPr sz="1807"/>
          </a:p>
          <a:p>
            <a:pPr marL="0" lvl="0" indent="0" algn="l" rtl="0">
              <a:lnSpc>
                <a:spcPct val="100000"/>
              </a:lnSpc>
              <a:spcBef>
                <a:spcPts val="0"/>
              </a:spcBef>
              <a:spcAft>
                <a:spcPts val="0"/>
              </a:spcAft>
              <a:buSzPts val="1417"/>
              <a:buNone/>
            </a:pPr>
            <a:endParaRPr sz="1807"/>
          </a:p>
          <a:p>
            <a:pPr marL="257168" lvl="0" indent="-188605" algn="l" rtl="0">
              <a:lnSpc>
                <a:spcPct val="100000"/>
              </a:lnSpc>
              <a:spcBef>
                <a:spcPts val="0"/>
              </a:spcBef>
              <a:spcAft>
                <a:spcPts val="0"/>
              </a:spcAft>
              <a:buSzPts val="1417"/>
              <a:buNone/>
            </a:pPr>
            <a:r>
              <a:rPr lang="nl-NL" sz="1807"/>
              <a:t>Benieuwd? Hou zeker onze social media kanalen in de gaten!</a:t>
            </a:r>
            <a:endParaRPr sz="1807"/>
          </a:p>
        </p:txBody>
      </p:sp>
      <p:pic>
        <p:nvPicPr>
          <p:cNvPr id="301" name="Google Shape;301;p13"/>
          <p:cNvPicPr preferRelativeResize="0"/>
          <p:nvPr/>
        </p:nvPicPr>
        <p:blipFill>
          <a:blip r:embed="rId3">
            <a:alphaModFix/>
          </a:blip>
          <a:stretch>
            <a:fillRect/>
          </a:stretch>
        </p:blipFill>
        <p:spPr>
          <a:xfrm>
            <a:off x="5669500" y="2275436"/>
            <a:ext cx="1541686" cy="1156265"/>
          </a:xfrm>
          <a:prstGeom prst="rect">
            <a:avLst/>
          </a:prstGeom>
          <a:noFill/>
          <a:ln>
            <a:noFill/>
          </a:ln>
        </p:spPr>
      </p:pic>
      <p:pic>
        <p:nvPicPr>
          <p:cNvPr id="302" name="Google Shape;302;p13"/>
          <p:cNvPicPr preferRelativeResize="0"/>
          <p:nvPr/>
        </p:nvPicPr>
        <p:blipFill>
          <a:blip r:embed="rId4">
            <a:alphaModFix/>
          </a:blip>
          <a:stretch>
            <a:fillRect/>
          </a:stretch>
        </p:blipFill>
        <p:spPr>
          <a:xfrm>
            <a:off x="3266903" y="3666158"/>
            <a:ext cx="3416649" cy="2562487"/>
          </a:xfrm>
          <a:prstGeom prst="rect">
            <a:avLst/>
          </a:prstGeom>
          <a:noFill/>
          <a:ln>
            <a:noFill/>
          </a:ln>
        </p:spPr>
      </p:pic>
      <p:pic>
        <p:nvPicPr>
          <p:cNvPr id="303" name="Google Shape;303;p13"/>
          <p:cNvPicPr preferRelativeResize="0"/>
          <p:nvPr/>
        </p:nvPicPr>
        <p:blipFill>
          <a:blip r:embed="rId5">
            <a:alphaModFix/>
          </a:blip>
          <a:stretch>
            <a:fillRect/>
          </a:stretch>
        </p:blipFill>
        <p:spPr>
          <a:xfrm>
            <a:off x="5399429" y="661745"/>
            <a:ext cx="1371963" cy="1379222"/>
          </a:xfrm>
          <a:prstGeom prst="rect">
            <a:avLst/>
          </a:prstGeom>
          <a:noFill/>
          <a:ln>
            <a:noFill/>
          </a:ln>
        </p:spPr>
      </p:pic>
      <p:pic>
        <p:nvPicPr>
          <p:cNvPr id="304" name="Google Shape;304;p13"/>
          <p:cNvPicPr preferRelativeResize="0"/>
          <p:nvPr/>
        </p:nvPicPr>
        <p:blipFill>
          <a:blip r:embed="rId6">
            <a:alphaModFix/>
          </a:blip>
          <a:stretch>
            <a:fillRect/>
          </a:stretch>
        </p:blipFill>
        <p:spPr>
          <a:xfrm>
            <a:off x="719579" y="4490015"/>
            <a:ext cx="1868153" cy="140111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4"/>
          <p:cNvSpPr txBox="1">
            <a:spLocks noGrp="1"/>
          </p:cNvSpPr>
          <p:nvPr>
            <p:ph type="title"/>
          </p:nvPr>
        </p:nvSpPr>
        <p:spPr>
          <a:xfrm>
            <a:off x="409190" y="667974"/>
            <a:ext cx="6398295" cy="414680"/>
          </a:xfrm>
          <a:prstGeom prst="rect">
            <a:avLst/>
          </a:prstGeom>
          <a:noFill/>
          <a:ln>
            <a:noFill/>
          </a:ln>
        </p:spPr>
        <p:txBody>
          <a:bodyPr spcFirstLastPara="1" wrap="square" lIns="69676" tIns="34828" rIns="69676" bIns="3482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ct val="100000"/>
              <a:buFont typeface="Trebuchet MS"/>
              <a:buNone/>
            </a:pPr>
            <a:r>
              <a:rPr lang="nl-NL" sz="3200" dirty="0">
                <a:solidFill>
                  <a:schemeClr val="accent1"/>
                </a:solidFill>
                <a:latin typeface="Trebuchet MS"/>
              </a:rPr>
              <a:t>De ouderraad is ook een bende vrienden.</a:t>
            </a:r>
          </a:p>
        </p:txBody>
      </p:sp>
      <p:sp>
        <p:nvSpPr>
          <p:cNvPr id="310" name="Google Shape;310;p14"/>
          <p:cNvSpPr txBox="1"/>
          <p:nvPr/>
        </p:nvSpPr>
        <p:spPr>
          <a:xfrm>
            <a:off x="4738175" y="1318050"/>
            <a:ext cx="2344163" cy="879776"/>
          </a:xfrm>
          <a:prstGeom prst="rect">
            <a:avLst/>
          </a:prstGeom>
          <a:noFill/>
          <a:ln>
            <a:noFill/>
          </a:ln>
        </p:spPr>
        <p:txBody>
          <a:bodyPr spcFirstLastPara="1" wrap="square" lIns="69676" tIns="34828" rIns="69676" bIns="34828"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2300"/>
              <a:buFont typeface="Arial"/>
              <a:buNone/>
            </a:pPr>
            <a:r>
              <a:rPr lang="nl-NL" sz="1753" b="0" i="0" u="none" strike="noStrike" cap="none">
                <a:solidFill>
                  <a:schemeClr val="dk1"/>
                </a:solidFill>
                <a:latin typeface="Trebuchet MS"/>
                <a:ea typeface="Trebuchet MS"/>
                <a:cs typeface="Trebuchet MS"/>
                <a:sym typeface="Trebuchet MS"/>
              </a:rPr>
              <a:t>Ons af en toe eens goed amuseren is dus niet verboden</a:t>
            </a:r>
            <a:endParaRPr sz="1753" b="0" i="0" u="none" strike="noStrike" cap="none">
              <a:solidFill>
                <a:schemeClr val="dk1"/>
              </a:solidFill>
              <a:latin typeface="Trebuchet MS"/>
              <a:ea typeface="Trebuchet MS"/>
              <a:cs typeface="Trebuchet MS"/>
              <a:sym typeface="Trebuchet MS"/>
            </a:endParaRPr>
          </a:p>
        </p:txBody>
      </p:sp>
      <p:pic>
        <p:nvPicPr>
          <p:cNvPr id="311" name="Google Shape;311;p14"/>
          <p:cNvPicPr preferRelativeResize="0"/>
          <p:nvPr/>
        </p:nvPicPr>
        <p:blipFill rotWithShape="1">
          <a:blip r:embed="rId3">
            <a:alphaModFix/>
          </a:blip>
          <a:srcRect/>
          <a:stretch/>
        </p:blipFill>
        <p:spPr>
          <a:xfrm>
            <a:off x="4738171" y="3404397"/>
            <a:ext cx="2190193" cy="2579043"/>
          </a:xfrm>
          <a:prstGeom prst="rect">
            <a:avLst/>
          </a:prstGeom>
          <a:noFill/>
          <a:ln>
            <a:noFill/>
          </a:ln>
        </p:spPr>
      </p:pic>
      <p:sp>
        <p:nvSpPr>
          <p:cNvPr id="312" name="Google Shape;312;p14"/>
          <p:cNvSpPr txBox="1"/>
          <p:nvPr/>
        </p:nvSpPr>
        <p:spPr>
          <a:xfrm>
            <a:off x="555119" y="5466521"/>
            <a:ext cx="3842388" cy="340204"/>
          </a:xfrm>
          <a:prstGeom prst="rect">
            <a:avLst/>
          </a:prstGeom>
          <a:noFill/>
          <a:ln>
            <a:noFill/>
          </a:ln>
        </p:spPr>
        <p:txBody>
          <a:bodyPr spcFirstLastPara="1" wrap="square" lIns="69676" tIns="34828" rIns="69676" bIns="34828"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Clr>
                <a:srgbClr val="000000"/>
              </a:buClr>
              <a:buSzPts val="2300"/>
              <a:buFont typeface="Arial"/>
              <a:buNone/>
            </a:pPr>
            <a:r>
              <a:rPr lang="nl-NL" sz="1753" b="0" i="0" u="none" strike="noStrike" cap="none">
                <a:solidFill>
                  <a:schemeClr val="dk1"/>
                </a:solidFill>
                <a:latin typeface="Trebuchet MS"/>
                <a:ea typeface="Trebuchet MS"/>
                <a:cs typeface="Trebuchet MS"/>
                <a:sym typeface="Trebuchet MS"/>
              </a:rPr>
              <a:t>Maar we blijven bloedserieus hoor!</a:t>
            </a:r>
            <a:endParaRPr sz="1753" b="0" i="0" u="none" strike="noStrike" cap="none">
              <a:solidFill>
                <a:schemeClr val="dk1"/>
              </a:solidFill>
              <a:latin typeface="Trebuchet MS"/>
              <a:ea typeface="Trebuchet MS"/>
              <a:cs typeface="Trebuchet MS"/>
              <a:sym typeface="Trebuchet MS"/>
            </a:endParaRPr>
          </a:p>
        </p:txBody>
      </p:sp>
      <p:pic>
        <p:nvPicPr>
          <p:cNvPr id="313" name="Google Shape;313;p14"/>
          <p:cNvPicPr preferRelativeResize="0"/>
          <p:nvPr/>
        </p:nvPicPr>
        <p:blipFill>
          <a:blip r:embed="rId4">
            <a:alphaModFix/>
          </a:blip>
          <a:stretch>
            <a:fillRect/>
          </a:stretch>
        </p:blipFill>
        <p:spPr>
          <a:xfrm>
            <a:off x="148535" y="1150196"/>
            <a:ext cx="4409951" cy="3307463"/>
          </a:xfrm>
          <a:prstGeom prst="rect">
            <a:avLst/>
          </a:prstGeom>
          <a:noFill/>
          <a:ln>
            <a:noFill/>
          </a:ln>
        </p:spPr>
      </p:pic>
    </p:spTree>
    <p:extLst>
      <p:ext uri="{BB962C8B-B14F-4D97-AF65-F5344CB8AC3E}">
        <p14:creationId xmlns:p14="http://schemas.microsoft.com/office/powerpoint/2010/main" val="3779722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grpSp>
        <p:nvGrpSpPr>
          <p:cNvPr id="318" name="Google Shape;318;p15"/>
          <p:cNvGrpSpPr/>
          <p:nvPr/>
        </p:nvGrpSpPr>
        <p:grpSpPr>
          <a:xfrm>
            <a:off x="1" y="541250"/>
            <a:ext cx="9144005" cy="5768389"/>
            <a:chOff x="0" y="-8467"/>
            <a:chExt cx="12192000" cy="6866467"/>
          </a:xfrm>
        </p:grpSpPr>
        <p:cxnSp>
          <p:nvCxnSpPr>
            <p:cNvPr id="319" name="Google Shape;319;p15"/>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320" name="Google Shape;320;p15"/>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321" name="Google Shape;321;p1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22" name="Google Shape;322;p15"/>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23" name="Google Shape;323;p15"/>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24" name="Google Shape;324;p1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25" name="Google Shape;325;p1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26" name="Google Shape;326;p1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27" name="Google Shape;327;p15"/>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28" name="Google Shape;328;p15"/>
            <p:cNvSpPr/>
            <p:nvPr/>
          </p:nvSpPr>
          <p:spPr>
            <a:xfrm rot="10800000">
              <a:off x="0" y="0"/>
              <a:ext cx="842596" cy="5666154"/>
            </a:xfrm>
            <a:prstGeom prst="triangle">
              <a:avLst>
                <a:gd name="adj" fmla="val 100000"/>
              </a:avLst>
            </a:prstGeom>
            <a:solidFill>
              <a:schemeClr val="accent1">
                <a:alpha val="84313"/>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329" name="Google Shape;329;p15"/>
          <p:cNvSpPr/>
          <p:nvPr/>
        </p:nvSpPr>
        <p:spPr>
          <a:xfrm>
            <a:off x="1" y="548362"/>
            <a:ext cx="9144000" cy="5761277"/>
          </a:xfrm>
          <a:prstGeom prst="rect">
            <a:avLst/>
          </a:prstGeom>
          <a:solidFill>
            <a:schemeClr val="l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nvGrpSpPr>
          <p:cNvPr id="330" name="Google Shape;330;p15"/>
          <p:cNvGrpSpPr/>
          <p:nvPr/>
        </p:nvGrpSpPr>
        <p:grpSpPr>
          <a:xfrm>
            <a:off x="3200423" y="541249"/>
            <a:ext cx="3572670" cy="5768389"/>
            <a:chOff x="67175" y="-8467"/>
            <a:chExt cx="4763558" cy="6866467"/>
          </a:xfrm>
        </p:grpSpPr>
        <p:cxnSp>
          <p:nvCxnSpPr>
            <p:cNvPr id="331" name="Google Shape;331;p15"/>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332" name="Google Shape;332;p15"/>
            <p:cNvCxnSpPr/>
            <p:nvPr/>
          </p:nvCxnSpPr>
          <p:spPr>
            <a:xfrm flipH="1">
              <a:off x="67175" y="3681413"/>
              <a:ext cx="4763558" cy="3176587"/>
            </a:xfrm>
            <a:prstGeom prst="straightConnector1">
              <a:avLst/>
            </a:prstGeom>
            <a:noFill/>
            <a:ln w="9525" cap="flat" cmpd="sng">
              <a:solidFill>
                <a:srgbClr val="7F7F7F">
                  <a:alpha val="80000"/>
                </a:srgbClr>
              </a:solidFill>
              <a:prstDash val="solid"/>
              <a:round/>
              <a:headEnd type="none" w="sm" len="sm"/>
              <a:tailEnd type="none" w="sm" len="sm"/>
            </a:ln>
          </p:spPr>
        </p:cxnSp>
        <p:sp>
          <p:nvSpPr>
            <p:cNvPr id="333" name="Google Shape;333;p15"/>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34" name="Google Shape;334;p15"/>
            <p:cNvSpPr/>
            <p:nvPr/>
          </p:nvSpPr>
          <p:spPr>
            <a:xfrm>
              <a:off x="1680730"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35" name="Google Shape;335;p15"/>
            <p:cNvSpPr/>
            <p:nvPr/>
          </p:nvSpPr>
          <p:spPr>
            <a:xfrm>
              <a:off x="1009621" y="3048000"/>
              <a:ext cx="3259667" cy="3810000"/>
            </a:xfrm>
            <a:prstGeom prst="triangle">
              <a:avLst>
                <a:gd name="adj" fmla="val 100000"/>
              </a:avLst>
            </a:prstGeom>
            <a:solidFill>
              <a:schemeClr val="accent2">
                <a:alpha val="71372"/>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36" name="Google Shape;336;p15"/>
            <p:cNvSpPr/>
            <p:nvPr/>
          </p:nvSpPr>
          <p:spPr>
            <a:xfrm>
              <a:off x="1411788"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37" name="Google Shape;337;p15"/>
            <p:cNvSpPr/>
            <p:nvPr/>
          </p:nvSpPr>
          <p:spPr>
            <a:xfrm>
              <a:off x="2448954"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338" name="Google Shape;338;p15"/>
          <p:cNvSpPr txBox="1">
            <a:spLocks noGrp="1"/>
          </p:cNvSpPr>
          <p:nvPr>
            <p:ph type="title"/>
          </p:nvPr>
        </p:nvSpPr>
        <p:spPr>
          <a:xfrm>
            <a:off x="130014" y="1625935"/>
            <a:ext cx="4200033" cy="3618354"/>
          </a:xfrm>
          <a:prstGeom prst="rect">
            <a:avLst/>
          </a:prstGeom>
          <a:noFill/>
          <a:ln>
            <a:noFill/>
          </a:ln>
        </p:spPr>
        <p:txBody>
          <a:bodyPr spcFirstLastPara="1" wrap="square" lIns="69676" tIns="34828" rIns="69676" bIns="34828"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r" rtl="0">
              <a:lnSpc>
                <a:spcPct val="100000"/>
              </a:lnSpc>
              <a:spcBef>
                <a:spcPts val="0"/>
              </a:spcBef>
              <a:spcAft>
                <a:spcPts val="0"/>
              </a:spcAft>
              <a:buClr>
                <a:schemeClr val="accent1"/>
              </a:buClr>
              <a:buSzPts val="5400"/>
              <a:buFont typeface="Trebuchet MS"/>
              <a:buNone/>
            </a:pPr>
            <a:r>
              <a:rPr lang="nl-NL" sz="3600" dirty="0">
                <a:solidFill>
                  <a:schemeClr val="accent1"/>
                </a:solidFill>
                <a:latin typeface="Trebuchet MS"/>
              </a:rPr>
              <a:t>Ons contacteren?</a:t>
            </a:r>
          </a:p>
        </p:txBody>
      </p:sp>
      <p:sp>
        <p:nvSpPr>
          <p:cNvPr id="339" name="Google Shape;339;p15"/>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3926667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6"/>
          <p:cNvSpPr txBox="1">
            <a:spLocks noGrp="1"/>
          </p:cNvSpPr>
          <p:nvPr>
            <p:ph type="title"/>
          </p:nvPr>
        </p:nvSpPr>
        <p:spPr>
          <a:xfrm>
            <a:off x="508001" y="1060476"/>
            <a:ext cx="6447501" cy="1109579"/>
          </a:xfrm>
          <a:prstGeom prst="rect">
            <a:avLst/>
          </a:prstGeom>
          <a:noFill/>
          <a:ln>
            <a:noFill/>
          </a:ln>
        </p:spPr>
        <p:txBody>
          <a:bodyPr spcFirstLastPara="1" wrap="square" lIns="69676" tIns="34828" rIns="69676" bIns="34828"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ts val="3500"/>
              <a:buFont typeface="Trebuchet MS"/>
              <a:buNone/>
            </a:pPr>
            <a:r>
              <a:rPr lang="nl-NL" sz="3600" dirty="0">
                <a:solidFill>
                  <a:schemeClr val="accent1"/>
                </a:solidFill>
                <a:latin typeface="Trebuchet MS"/>
              </a:rPr>
              <a:t>Meer info?</a:t>
            </a:r>
            <a:endParaRPr sz="3600" dirty="0">
              <a:solidFill>
                <a:schemeClr val="accent1"/>
              </a:solidFill>
              <a:latin typeface="Trebuchet MS"/>
            </a:endParaRPr>
          </a:p>
        </p:txBody>
      </p:sp>
      <p:sp>
        <p:nvSpPr>
          <p:cNvPr id="345" name="Google Shape;345;p16"/>
          <p:cNvSpPr/>
          <p:nvPr/>
        </p:nvSpPr>
        <p:spPr>
          <a:xfrm>
            <a:off x="456533" y="2011789"/>
            <a:ext cx="8184108" cy="3553489"/>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348432" marR="0" lvl="0" indent="0" algn="l" rtl="0">
              <a:lnSpc>
                <a:spcPct val="100000"/>
              </a:lnSpc>
              <a:spcBef>
                <a:spcPts val="0"/>
              </a:spcBef>
              <a:spcAft>
                <a:spcPts val="0"/>
              </a:spcAft>
              <a:buClr>
                <a:srgbClr val="000000"/>
              </a:buClr>
              <a:buSzPts val="3200"/>
              <a:buFont typeface="Arial"/>
              <a:buNone/>
            </a:pPr>
            <a:r>
              <a:rPr lang="nl-NL" sz="2439" b="0" i="0" u="none" strike="noStrike" cap="none">
                <a:solidFill>
                  <a:srgbClr val="000000"/>
                </a:solidFill>
                <a:latin typeface="Arial"/>
                <a:ea typeface="Arial"/>
                <a:cs typeface="Arial"/>
                <a:sym typeface="Arial"/>
              </a:rPr>
              <a:t>       : </a:t>
            </a:r>
            <a:r>
              <a:rPr lang="nl-NL" sz="2210" b="0" i="0" u="none" strike="noStrike" cap="none">
                <a:solidFill>
                  <a:srgbClr val="000000"/>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Ouderraad Ave Maria </a:t>
            </a:r>
            <a:br>
              <a:rPr lang="nl-NL" sz="2210" b="0" i="0" u="none" strike="noStrike" cap="none">
                <a:solidFill>
                  <a:srgbClr val="000000"/>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br>
            <a:r>
              <a:rPr lang="nl-NL" sz="2210" b="0" i="0" u="none" strike="noStrike" cap="none">
                <a:solidFill>
                  <a:srgbClr val="000000"/>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		 Basisschool Vlezenbeek</a:t>
            </a:r>
            <a:br>
              <a:rPr lang="nl-NL" sz="1143" b="0" i="0" u="none" strike="noStrike" cap="none">
                <a:solidFill>
                  <a:schemeClr val="dk1"/>
                </a:solidFill>
                <a:latin typeface="Trebuchet MS"/>
                <a:ea typeface="Trebuchet MS"/>
                <a:cs typeface="Trebuchet MS"/>
                <a:sym typeface="Trebuchet MS"/>
              </a:rPr>
            </a:br>
            <a:r>
              <a:rPr lang="nl-NL" sz="2439" b="0" i="0" u="none" strike="noStrike" cap="none">
                <a:solidFill>
                  <a:srgbClr val="000000"/>
                </a:solidFill>
                <a:latin typeface="Arial"/>
                <a:ea typeface="Arial"/>
                <a:cs typeface="Arial"/>
                <a:sym typeface="Arial"/>
              </a:rPr>
              <a:t> </a:t>
            </a:r>
            <a:br>
              <a:rPr lang="nl-NL" sz="2439" b="0" i="0" u="none" strike="noStrike" cap="none">
                <a:solidFill>
                  <a:srgbClr val="000000"/>
                </a:solidFill>
                <a:latin typeface="Arial"/>
                <a:ea typeface="Arial"/>
                <a:cs typeface="Arial"/>
                <a:sym typeface="Arial"/>
              </a:rPr>
            </a:br>
            <a:r>
              <a:rPr lang="nl-NL" sz="2439" b="0" i="0" u="none" strike="noStrike" cap="none">
                <a:solidFill>
                  <a:srgbClr val="000000"/>
                </a:solidFill>
                <a:latin typeface="Arial"/>
                <a:ea typeface="Arial"/>
                <a:cs typeface="Arial"/>
                <a:sym typeface="Arial"/>
              </a:rPr>
              <a:t>       : @OuderraadAMBVlezenbeek</a:t>
            </a:r>
            <a:br>
              <a:rPr lang="nl-NL" sz="2439" b="0" i="0" u="none" strike="noStrike" cap="none">
                <a:solidFill>
                  <a:srgbClr val="000000"/>
                </a:solidFill>
                <a:latin typeface="Arial"/>
                <a:ea typeface="Arial"/>
                <a:cs typeface="Arial"/>
                <a:sym typeface="Arial"/>
              </a:rPr>
            </a:br>
            <a:endParaRPr sz="2439" b="0" i="0" u="none" strike="noStrike" cap="none">
              <a:solidFill>
                <a:schemeClr val="dk1"/>
              </a:solidFill>
              <a:latin typeface="Arial"/>
              <a:ea typeface="Arial"/>
              <a:cs typeface="Arial"/>
              <a:sym typeface="Arial"/>
            </a:endParaRPr>
          </a:p>
          <a:p>
            <a:pPr marL="348432" marR="0" lvl="0" indent="0" algn="l" rtl="0">
              <a:lnSpc>
                <a:spcPct val="100000"/>
              </a:lnSpc>
              <a:spcBef>
                <a:spcPts val="1074"/>
              </a:spcBef>
              <a:spcAft>
                <a:spcPts val="0"/>
              </a:spcAft>
              <a:buClr>
                <a:srgbClr val="000000"/>
              </a:buClr>
              <a:buSzPts val="3200"/>
              <a:buFont typeface="Arial"/>
              <a:buNone/>
            </a:pPr>
            <a:r>
              <a:rPr lang="nl-NL" sz="2439" b="0" i="0" u="none" strike="noStrike" cap="none">
                <a:solidFill>
                  <a:srgbClr val="000000"/>
                </a:solidFill>
                <a:latin typeface="Arial"/>
                <a:ea typeface="Arial"/>
                <a:cs typeface="Arial"/>
                <a:sym typeface="Arial"/>
              </a:rPr>
              <a:t>        : </a:t>
            </a:r>
            <a:r>
              <a:rPr lang="nl-NL" sz="2439"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ouderraad.amb@gmail.com</a:t>
            </a:r>
            <a:endParaRPr sz="2439" b="0" i="0" u="none" strike="noStrike" cap="none">
              <a:solidFill>
                <a:srgbClr val="000000"/>
              </a:solidFill>
              <a:latin typeface="Arial"/>
              <a:ea typeface="Arial"/>
              <a:cs typeface="Arial"/>
              <a:sym typeface="Arial"/>
            </a:endParaRPr>
          </a:p>
          <a:p>
            <a:pPr marL="82307" marR="0" lvl="0" indent="0" algn="l" rtl="0">
              <a:lnSpc>
                <a:spcPct val="100000"/>
              </a:lnSpc>
              <a:spcBef>
                <a:spcPts val="1074"/>
              </a:spcBef>
              <a:spcAft>
                <a:spcPts val="0"/>
              </a:spcAft>
              <a:buClr>
                <a:srgbClr val="000000"/>
              </a:buClr>
              <a:buSzPts val="3200"/>
              <a:buFont typeface="Arial"/>
              <a:buNone/>
            </a:pPr>
            <a:r>
              <a:rPr lang="nl-NL" sz="2439" b="0" i="0" u="none" strike="noStrike" cap="none">
                <a:solidFill>
                  <a:srgbClr val="000000"/>
                </a:solidFill>
                <a:latin typeface="Arial"/>
                <a:ea typeface="Arial"/>
                <a:cs typeface="Arial"/>
                <a:sym typeface="Arial"/>
              </a:rPr>
              <a:t> </a:t>
            </a:r>
            <a:endParaRPr sz="2439" b="0" i="0" u="none" strike="noStrike" cap="none">
              <a:solidFill>
                <a:schemeClr val="dk1"/>
              </a:solidFill>
              <a:latin typeface="Arial"/>
              <a:ea typeface="Arial"/>
              <a:cs typeface="Arial"/>
              <a:sym typeface="Arial"/>
            </a:endParaRPr>
          </a:p>
          <a:p>
            <a:pPr marL="348432" marR="0" lvl="0" indent="0" algn="l" rtl="0">
              <a:lnSpc>
                <a:spcPct val="100000"/>
              </a:lnSpc>
              <a:spcBef>
                <a:spcPts val="1074"/>
              </a:spcBef>
              <a:spcAft>
                <a:spcPts val="0"/>
              </a:spcAft>
              <a:buClr>
                <a:srgbClr val="000000"/>
              </a:buClr>
              <a:buSzPts val="3200"/>
              <a:buFont typeface="Arial"/>
              <a:buNone/>
            </a:pPr>
            <a:r>
              <a:rPr lang="nl-NL" sz="2439" b="0" i="0" u="none" strike="noStrike" cap="none">
                <a:solidFill>
                  <a:srgbClr val="000000"/>
                </a:solidFill>
                <a:latin typeface="Arial"/>
                <a:ea typeface="Arial"/>
                <a:cs typeface="Arial"/>
                <a:sym typeface="Arial"/>
              </a:rPr>
              <a:t>        : Spreek ons gerust aan </a:t>
            </a:r>
            <a:r>
              <a:rPr lang="nl-NL" sz="1372" b="0" i="0" u="none" strike="noStrike" cap="none">
                <a:solidFill>
                  <a:srgbClr val="000000"/>
                </a:solidFill>
                <a:latin typeface="Arial"/>
                <a:ea typeface="Arial"/>
                <a:cs typeface="Arial"/>
                <a:sym typeface="Arial"/>
              </a:rPr>
              <a:t>(schoolpoort/activiteiten)</a:t>
            </a:r>
            <a:endParaRPr sz="2439" b="0" i="0" u="none" strike="noStrike" cap="none">
              <a:solidFill>
                <a:schemeClr val="dk1"/>
              </a:solidFill>
              <a:latin typeface="Arial"/>
              <a:ea typeface="Arial"/>
              <a:cs typeface="Arial"/>
              <a:sym typeface="Arial"/>
            </a:endParaRPr>
          </a:p>
          <a:p>
            <a:pPr marL="82307" marR="0" lvl="0" indent="0" algn="l" rtl="0">
              <a:lnSpc>
                <a:spcPct val="100000"/>
              </a:lnSpc>
              <a:spcBef>
                <a:spcPts val="1074"/>
              </a:spcBef>
              <a:spcAft>
                <a:spcPts val="0"/>
              </a:spcAft>
              <a:buClr>
                <a:srgbClr val="000000"/>
              </a:buClr>
              <a:buSzPts val="3200"/>
              <a:buFont typeface="Arial"/>
              <a:buNone/>
            </a:pPr>
            <a:endParaRPr sz="2439" b="0" i="0" u="none" strike="noStrike" cap="none">
              <a:solidFill>
                <a:schemeClr val="dk1"/>
              </a:solidFill>
              <a:latin typeface="Arial"/>
              <a:ea typeface="Arial"/>
              <a:cs typeface="Arial"/>
              <a:sym typeface="Arial"/>
            </a:endParaRPr>
          </a:p>
          <a:p>
            <a:pPr marL="82307" marR="0" lvl="0" indent="0" algn="l" rtl="0">
              <a:lnSpc>
                <a:spcPct val="100000"/>
              </a:lnSpc>
              <a:spcBef>
                <a:spcPts val="1074"/>
              </a:spcBef>
              <a:spcAft>
                <a:spcPts val="0"/>
              </a:spcAft>
              <a:buClr>
                <a:srgbClr val="000000"/>
              </a:buClr>
              <a:buSzPts val="3200"/>
              <a:buFont typeface="Arial"/>
              <a:buNone/>
            </a:pPr>
            <a:endParaRPr sz="2439" b="0" i="0" u="none" strike="noStrike" cap="none">
              <a:solidFill>
                <a:schemeClr val="dk1"/>
              </a:solidFill>
              <a:latin typeface="Arial"/>
              <a:ea typeface="Arial"/>
              <a:cs typeface="Arial"/>
              <a:sym typeface="Arial"/>
            </a:endParaRPr>
          </a:p>
          <a:p>
            <a:pPr marL="82307" marR="0" lvl="0" indent="0" algn="l" rtl="0">
              <a:lnSpc>
                <a:spcPct val="100000"/>
              </a:lnSpc>
              <a:spcBef>
                <a:spcPts val="1074"/>
              </a:spcBef>
              <a:spcAft>
                <a:spcPts val="0"/>
              </a:spcAft>
              <a:buClr>
                <a:srgbClr val="000000"/>
              </a:buClr>
              <a:buSzPts val="3200"/>
              <a:buFont typeface="Arial"/>
              <a:buNone/>
            </a:pPr>
            <a:endParaRPr sz="2439" b="0" i="0" u="none" strike="noStrike" cap="none">
              <a:solidFill>
                <a:schemeClr val="dk1"/>
              </a:solidFill>
              <a:latin typeface="Arial"/>
              <a:ea typeface="Arial"/>
              <a:cs typeface="Arial"/>
              <a:sym typeface="Arial"/>
            </a:endParaRPr>
          </a:p>
        </p:txBody>
      </p:sp>
      <p:pic>
        <p:nvPicPr>
          <p:cNvPr id="346" name="Google Shape;346;p16"/>
          <p:cNvPicPr preferRelativeResize="0"/>
          <p:nvPr/>
        </p:nvPicPr>
        <p:blipFill rotWithShape="1">
          <a:blip r:embed="rId5">
            <a:alphaModFix/>
          </a:blip>
          <a:srcRect/>
          <a:stretch/>
        </p:blipFill>
        <p:spPr>
          <a:xfrm>
            <a:off x="823075" y="2011789"/>
            <a:ext cx="383553" cy="383553"/>
          </a:xfrm>
          <a:prstGeom prst="rect">
            <a:avLst/>
          </a:prstGeom>
          <a:noFill/>
          <a:ln>
            <a:noFill/>
          </a:ln>
        </p:spPr>
      </p:pic>
      <p:pic>
        <p:nvPicPr>
          <p:cNvPr id="347" name="Google Shape;347;p16"/>
          <p:cNvPicPr preferRelativeResize="0"/>
          <p:nvPr/>
        </p:nvPicPr>
        <p:blipFill rotWithShape="1">
          <a:blip r:embed="rId6">
            <a:alphaModFix/>
          </a:blip>
          <a:srcRect/>
          <a:stretch/>
        </p:blipFill>
        <p:spPr>
          <a:xfrm>
            <a:off x="791935" y="3541369"/>
            <a:ext cx="438425" cy="438425"/>
          </a:xfrm>
          <a:prstGeom prst="rect">
            <a:avLst/>
          </a:prstGeom>
          <a:noFill/>
          <a:ln>
            <a:noFill/>
          </a:ln>
        </p:spPr>
      </p:pic>
      <p:pic>
        <p:nvPicPr>
          <p:cNvPr id="348" name="Google Shape;348;p16"/>
          <p:cNvPicPr preferRelativeResize="0"/>
          <p:nvPr/>
        </p:nvPicPr>
        <p:blipFill rotWithShape="1">
          <a:blip r:embed="rId7">
            <a:alphaModFix/>
          </a:blip>
          <a:srcRect/>
          <a:stretch/>
        </p:blipFill>
        <p:spPr>
          <a:xfrm>
            <a:off x="791935" y="4462217"/>
            <a:ext cx="485889" cy="577250"/>
          </a:xfrm>
          <a:prstGeom prst="rect">
            <a:avLst/>
          </a:prstGeom>
          <a:noFill/>
          <a:ln>
            <a:noFill/>
          </a:ln>
        </p:spPr>
      </p:pic>
      <p:pic>
        <p:nvPicPr>
          <p:cNvPr id="349" name="Google Shape;349;p16"/>
          <p:cNvPicPr preferRelativeResize="0"/>
          <p:nvPr/>
        </p:nvPicPr>
        <p:blipFill rotWithShape="1">
          <a:blip r:embed="rId8">
            <a:alphaModFix/>
          </a:blip>
          <a:srcRect/>
          <a:stretch/>
        </p:blipFill>
        <p:spPr>
          <a:xfrm>
            <a:off x="4777404" y="1526423"/>
            <a:ext cx="1422927" cy="1422927"/>
          </a:xfrm>
          <a:prstGeom prst="rect">
            <a:avLst/>
          </a:prstGeom>
          <a:noFill/>
          <a:ln>
            <a:noFill/>
          </a:ln>
        </p:spPr>
      </p:pic>
      <p:pic>
        <p:nvPicPr>
          <p:cNvPr id="350" name="Google Shape;350;p16"/>
          <p:cNvPicPr preferRelativeResize="0"/>
          <p:nvPr/>
        </p:nvPicPr>
        <p:blipFill rotWithShape="1">
          <a:blip r:embed="rId9">
            <a:alphaModFix/>
          </a:blip>
          <a:srcRect/>
          <a:stretch/>
        </p:blipFill>
        <p:spPr>
          <a:xfrm>
            <a:off x="696377" y="2679726"/>
            <a:ext cx="592059" cy="577257"/>
          </a:xfrm>
          <a:prstGeom prst="rect">
            <a:avLst/>
          </a:prstGeom>
          <a:noFill/>
          <a:ln>
            <a:noFill/>
          </a:ln>
        </p:spPr>
      </p:pic>
    </p:spTree>
    <p:extLst>
      <p:ext uri="{BB962C8B-B14F-4D97-AF65-F5344CB8AC3E}">
        <p14:creationId xmlns:p14="http://schemas.microsoft.com/office/powerpoint/2010/main" val="1664467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3151222-5F41-E6A5-F8DE-B9940AC00EF3}"/>
              </a:ext>
            </a:extLst>
          </p:cNvPr>
          <p:cNvSpPr>
            <a:spLocks noGrp="1" noChangeArrowheads="1"/>
          </p:cNvSpPr>
          <p:nvPr>
            <p:ph type="title"/>
          </p:nvPr>
        </p:nvSpPr>
        <p:spPr>
          <a:xfrm>
            <a:off x="457200" y="253536"/>
            <a:ext cx="8229600" cy="1143000"/>
          </a:xfrm>
        </p:spPr>
        <p:txBody>
          <a:bodyPr/>
          <a:lstStyle/>
          <a:p>
            <a:pPr marL="54864" algn="ctr" eaLnBrk="1" fontAlgn="auto" hangingPunct="1">
              <a:spcAft>
                <a:spcPts val="0"/>
              </a:spcAft>
              <a:defRPr/>
            </a:pPr>
            <a:r>
              <a:rPr lang="fr-BE" dirty="0" err="1">
                <a:solidFill>
                  <a:srgbClr val="002060"/>
                </a:solidFill>
              </a:rPr>
              <a:t>Leerkrachten</a:t>
            </a:r>
            <a:endParaRPr lang="nl-NL" dirty="0">
              <a:solidFill>
                <a:srgbClr val="002060"/>
              </a:solidFill>
            </a:endParaRPr>
          </a:p>
        </p:txBody>
      </p:sp>
      <p:sp>
        <p:nvSpPr>
          <p:cNvPr id="21507" name="Rectangle 3">
            <a:extLst>
              <a:ext uri="{FF2B5EF4-FFF2-40B4-BE49-F238E27FC236}">
                <a16:creationId xmlns:a16="http://schemas.microsoft.com/office/drawing/2014/main" id="{0ED9B85B-85EE-45C9-5B0F-0A78A2940F3B}"/>
              </a:ext>
            </a:extLst>
          </p:cNvPr>
          <p:cNvSpPr>
            <a:spLocks noGrp="1" noChangeArrowheads="1"/>
          </p:cNvSpPr>
          <p:nvPr>
            <p:ph idx="1"/>
          </p:nvPr>
        </p:nvSpPr>
        <p:spPr>
          <a:xfrm>
            <a:off x="457200" y="1628800"/>
            <a:ext cx="8229600" cy="1008112"/>
          </a:xfrm>
        </p:spPr>
        <p:txBody>
          <a:bodyPr/>
          <a:lstStyle/>
          <a:p>
            <a:pPr marL="0" indent="0" eaLnBrk="1" hangingPunct="1">
              <a:buFont typeface="Wingdings 2" panose="05020102010507070707" pitchFamily="82" charset="2"/>
              <a:buNone/>
              <a:defRPr/>
            </a:pPr>
            <a:r>
              <a:rPr lang="fr-BE" altLang="nl-BE" sz="2200" dirty="0"/>
              <a:t>Zorgcoördinator LS en KS: </a:t>
            </a:r>
          </a:p>
          <a:p>
            <a:pPr marL="0" indent="0" eaLnBrk="1" hangingPunct="1">
              <a:buFont typeface="Wingdings 2" panose="05020102010507070707" pitchFamily="82" charset="2"/>
              <a:buNone/>
              <a:defRPr/>
            </a:pPr>
            <a:r>
              <a:rPr lang="fr-BE" altLang="nl-BE" sz="2200" dirty="0"/>
              <a:t>  Veerle Schets </a:t>
            </a:r>
          </a:p>
          <a:p>
            <a:pPr marL="0" indent="0" eaLnBrk="1" hangingPunct="1">
              <a:buFont typeface="Wingdings 2" panose="05020102010507070707" pitchFamily="82" charset="2"/>
              <a:buNone/>
              <a:defRPr/>
            </a:pPr>
            <a:endParaRPr lang="fr-BE" altLang="nl-BE" sz="2400" dirty="0">
              <a:solidFill>
                <a:srgbClr val="FF0000"/>
              </a:solidFill>
            </a:endParaRPr>
          </a:p>
          <a:p>
            <a:pPr eaLnBrk="1" hangingPunct="1">
              <a:buFont typeface="Wingdings 2" panose="05020102010507070707" pitchFamily="82" charset="2"/>
              <a:buChar char=""/>
              <a:defRPr/>
            </a:pPr>
            <a:endParaRPr lang="nl-NL" altLang="nl-BE" dirty="0"/>
          </a:p>
        </p:txBody>
      </p:sp>
      <p:sp>
        <p:nvSpPr>
          <p:cNvPr id="2" name="Tekstvak 1">
            <a:extLst>
              <a:ext uri="{FF2B5EF4-FFF2-40B4-BE49-F238E27FC236}">
                <a16:creationId xmlns:a16="http://schemas.microsoft.com/office/drawing/2014/main" id="{59C37CAA-4906-4AD8-7324-DD0BFD555540}"/>
              </a:ext>
            </a:extLst>
          </p:cNvPr>
          <p:cNvSpPr txBox="1"/>
          <p:nvPr/>
        </p:nvSpPr>
        <p:spPr>
          <a:xfrm>
            <a:off x="457200" y="4221089"/>
            <a:ext cx="5760640" cy="2400657"/>
          </a:xfrm>
          <a:prstGeom prst="rect">
            <a:avLst/>
          </a:prstGeom>
          <a:noFill/>
        </p:spPr>
        <p:txBody>
          <a:bodyPr wrap="square" rtlCol="0">
            <a:spAutoFit/>
          </a:bodyPr>
          <a:lstStyle/>
          <a:p>
            <a:pPr marL="0" indent="0" eaLnBrk="1" hangingPunct="1">
              <a:buFont typeface="Wingdings 2" panose="05020102010507070707" pitchFamily="82" charset="2"/>
              <a:buNone/>
              <a:defRPr/>
            </a:pPr>
            <a:r>
              <a:rPr lang="fr-BE" altLang="nl-BE" sz="2200" dirty="0">
                <a:latin typeface="+mn-lt"/>
              </a:rPr>
              <a:t>ICT: </a:t>
            </a:r>
          </a:p>
          <a:p>
            <a:pPr marL="0" indent="0" eaLnBrk="1" hangingPunct="1">
              <a:buFont typeface="Wingdings 2" panose="05020102010507070707" pitchFamily="82" charset="2"/>
              <a:buNone/>
              <a:defRPr/>
            </a:pPr>
            <a:r>
              <a:rPr lang="fr-BE" altLang="nl-BE" sz="2200" dirty="0">
                <a:latin typeface="+mn-lt"/>
              </a:rPr>
              <a:t>  Frank Van Overstraeten</a:t>
            </a:r>
          </a:p>
          <a:p>
            <a:pPr marL="0" indent="0" eaLnBrk="1" hangingPunct="1">
              <a:buFont typeface="Wingdings 2" panose="05020102010507070707" pitchFamily="82" charset="2"/>
              <a:buNone/>
              <a:defRPr/>
            </a:pPr>
            <a:r>
              <a:rPr lang="fr-BE" altLang="nl-BE" sz="2200" dirty="0">
                <a:latin typeface="+mn-lt"/>
              </a:rPr>
              <a:t>  Stefan Buysse</a:t>
            </a:r>
          </a:p>
          <a:p>
            <a:pPr marL="0" indent="0" eaLnBrk="1" hangingPunct="1">
              <a:buFont typeface="Wingdings 2" panose="05020102010507070707" pitchFamily="82" charset="2"/>
              <a:buNone/>
              <a:defRPr/>
            </a:pPr>
            <a:endParaRPr lang="fr-BE" altLang="nl-BE" sz="2200" dirty="0">
              <a:latin typeface="+mn-lt"/>
            </a:endParaRPr>
          </a:p>
          <a:p>
            <a:pPr marL="0" indent="0" eaLnBrk="1" hangingPunct="1">
              <a:buFont typeface="Wingdings 2" panose="05020102010507070707" pitchFamily="82" charset="2"/>
              <a:buNone/>
              <a:defRPr/>
            </a:pPr>
            <a:r>
              <a:rPr lang="fr-BE" altLang="nl-BE" sz="2200" dirty="0">
                <a:latin typeface="+mn-lt"/>
              </a:rPr>
              <a:t>Preventie </a:t>
            </a:r>
            <a:r>
              <a:rPr lang="fr-BE" altLang="nl-BE" sz="2200" dirty="0" err="1">
                <a:latin typeface="+mn-lt"/>
              </a:rPr>
              <a:t>adviseur</a:t>
            </a:r>
            <a:r>
              <a:rPr lang="fr-BE" altLang="nl-BE" sz="2200" dirty="0">
                <a:latin typeface="+mn-lt"/>
              </a:rPr>
              <a:t>: </a:t>
            </a:r>
          </a:p>
          <a:p>
            <a:pPr marL="0" indent="0" eaLnBrk="1" hangingPunct="1">
              <a:buFont typeface="Wingdings 2" panose="05020102010507070707" pitchFamily="82" charset="2"/>
              <a:buNone/>
              <a:defRPr/>
            </a:pPr>
            <a:r>
              <a:rPr lang="fr-BE" altLang="nl-BE" sz="2200" dirty="0">
                <a:latin typeface="+mn-lt"/>
              </a:rPr>
              <a:t>  Isabel Van Reepingen</a:t>
            </a:r>
          </a:p>
          <a:p>
            <a:endParaRPr lang="nl-BE" dirty="0"/>
          </a:p>
        </p:txBody>
      </p:sp>
      <p:pic>
        <p:nvPicPr>
          <p:cNvPr id="4102" name="Picture 6" descr="Voorbeeld van afbeelding">
            <a:extLst>
              <a:ext uri="{FF2B5EF4-FFF2-40B4-BE49-F238E27FC236}">
                <a16:creationId xmlns:a16="http://schemas.microsoft.com/office/drawing/2014/main" id="{5A4E5989-D138-D2DF-C294-7167B10A4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1502786"/>
            <a:ext cx="3024336" cy="2268252"/>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7F5AD423-466D-F3ED-E449-030543C1751F}"/>
              </a:ext>
            </a:extLst>
          </p:cNvPr>
          <p:cNvSpPr txBox="1"/>
          <p:nvPr/>
        </p:nvSpPr>
        <p:spPr>
          <a:xfrm>
            <a:off x="457200" y="2616156"/>
            <a:ext cx="4978896" cy="1446550"/>
          </a:xfrm>
          <a:prstGeom prst="rect">
            <a:avLst/>
          </a:prstGeom>
          <a:noFill/>
        </p:spPr>
        <p:txBody>
          <a:bodyPr wrap="square">
            <a:spAutoFit/>
          </a:bodyPr>
          <a:lstStyle/>
          <a:p>
            <a:pPr marL="0" indent="0" eaLnBrk="1" hangingPunct="1">
              <a:lnSpc>
                <a:spcPct val="80000"/>
              </a:lnSpc>
              <a:buFont typeface="Wingdings 2" panose="05020102010507070707" pitchFamily="82" charset="2"/>
              <a:buNone/>
              <a:defRPr/>
            </a:pPr>
            <a:r>
              <a:rPr lang="fr-BE" altLang="nl-BE" sz="2200" dirty="0" err="1">
                <a:latin typeface="+mn-lt"/>
              </a:rPr>
              <a:t>Zorgondersteuning</a:t>
            </a:r>
            <a:r>
              <a:rPr lang="fr-BE" altLang="nl-BE" sz="2200" dirty="0">
                <a:latin typeface="+mn-lt"/>
              </a:rPr>
              <a:t>: </a:t>
            </a:r>
          </a:p>
          <a:p>
            <a:pPr marL="0" indent="0" eaLnBrk="1" hangingPunct="1">
              <a:lnSpc>
                <a:spcPct val="80000"/>
              </a:lnSpc>
              <a:buFont typeface="Wingdings 2" panose="05020102010507070707" pitchFamily="82" charset="2"/>
              <a:buNone/>
              <a:defRPr/>
            </a:pPr>
            <a:r>
              <a:rPr lang="fr-BE" altLang="nl-BE" sz="2200" dirty="0">
                <a:latin typeface="+mn-lt"/>
              </a:rPr>
              <a:t>  Sarah Huylebrouck</a:t>
            </a:r>
          </a:p>
          <a:p>
            <a:pPr marL="0" indent="0" eaLnBrk="1" hangingPunct="1">
              <a:lnSpc>
                <a:spcPct val="80000"/>
              </a:lnSpc>
              <a:buNone/>
              <a:defRPr/>
            </a:pPr>
            <a:r>
              <a:rPr lang="fr-BE" altLang="nl-BE" sz="2200" dirty="0">
                <a:latin typeface="+mn-lt"/>
              </a:rPr>
              <a:t>  Katrijn Van De Putte</a:t>
            </a:r>
          </a:p>
          <a:p>
            <a:pPr marL="0" indent="0" eaLnBrk="1" hangingPunct="1">
              <a:lnSpc>
                <a:spcPct val="80000"/>
              </a:lnSpc>
              <a:buNone/>
              <a:defRPr/>
            </a:pPr>
            <a:r>
              <a:rPr lang="fr-BE" altLang="nl-BE" sz="2200" dirty="0">
                <a:latin typeface="+mn-lt"/>
              </a:rPr>
              <a:t>  Annelies Quinart </a:t>
            </a:r>
          </a:p>
          <a:p>
            <a:pPr marL="0" indent="0" eaLnBrk="1" hangingPunct="1">
              <a:lnSpc>
                <a:spcPct val="80000"/>
              </a:lnSpc>
              <a:buNone/>
              <a:defRPr/>
            </a:pPr>
            <a:r>
              <a:rPr lang="fr-BE" altLang="nl-BE" sz="2200" dirty="0">
                <a:latin typeface="+mn-lt"/>
              </a:rPr>
              <a:t>  Elke De </a:t>
            </a:r>
            <a:r>
              <a:rPr lang="fr-BE" altLang="nl-BE" sz="2200" dirty="0" err="1">
                <a:latin typeface="+mn-lt"/>
              </a:rPr>
              <a:t>Trai</a:t>
            </a:r>
            <a:r>
              <a:rPr lang="fr-BE" altLang="nl-BE" sz="2200" dirty="0">
                <a:latin typeface="+mn-lt"/>
              </a:rPr>
              <a:t>   </a:t>
            </a:r>
            <a:r>
              <a:rPr lang="fr-BE" altLang="nl-BE" sz="1800" dirty="0"/>
              <a:t>  </a:t>
            </a:r>
            <a:endParaRPr lang="nl-B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4"/>
        <p:cNvGrpSpPr/>
        <p:nvPr/>
      </p:nvGrpSpPr>
      <p:grpSpPr>
        <a:xfrm>
          <a:off x="0" y="0"/>
          <a:ext cx="0" cy="0"/>
          <a:chOff x="0" y="0"/>
          <a:chExt cx="0" cy="0"/>
        </a:xfrm>
      </p:grpSpPr>
      <p:grpSp>
        <p:nvGrpSpPr>
          <p:cNvPr id="355" name="Google Shape;355;p2"/>
          <p:cNvGrpSpPr/>
          <p:nvPr/>
        </p:nvGrpSpPr>
        <p:grpSpPr>
          <a:xfrm>
            <a:off x="1" y="541250"/>
            <a:ext cx="9144005" cy="5768389"/>
            <a:chOff x="0" y="-8467"/>
            <a:chExt cx="12192000" cy="6866467"/>
          </a:xfrm>
        </p:grpSpPr>
        <p:cxnSp>
          <p:nvCxnSpPr>
            <p:cNvPr id="356" name="Google Shape;356;p2"/>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357" name="Google Shape;357;p2"/>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358" name="Google Shape;358;p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59" name="Google Shape;359;p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60" name="Google Shape;360;p2"/>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61" name="Google Shape;361;p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62" name="Google Shape;362;p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63" name="Google Shape;363;p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64" name="Google Shape;364;p2"/>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65" name="Google Shape;365;p2"/>
            <p:cNvSpPr/>
            <p:nvPr/>
          </p:nvSpPr>
          <p:spPr>
            <a:xfrm rot="10800000">
              <a:off x="0" y="0"/>
              <a:ext cx="842596" cy="5666154"/>
            </a:xfrm>
            <a:prstGeom prst="triangle">
              <a:avLst>
                <a:gd name="adj" fmla="val 100000"/>
              </a:avLst>
            </a:prstGeom>
            <a:solidFill>
              <a:schemeClr val="accent1">
                <a:alpha val="84313"/>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sp>
        <p:nvSpPr>
          <p:cNvPr id="366" name="Google Shape;366;p2"/>
          <p:cNvSpPr/>
          <p:nvPr/>
        </p:nvSpPr>
        <p:spPr>
          <a:xfrm>
            <a:off x="0" y="548362"/>
            <a:ext cx="9143905" cy="5761296"/>
          </a:xfrm>
          <a:prstGeom prst="rect">
            <a:avLst/>
          </a:prstGeom>
          <a:solidFill>
            <a:schemeClr val="l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67" name="Google Shape;367;p2"/>
          <p:cNvSpPr txBox="1">
            <a:spLocks noGrp="1"/>
          </p:cNvSpPr>
          <p:nvPr>
            <p:ph type="title"/>
          </p:nvPr>
        </p:nvSpPr>
        <p:spPr>
          <a:xfrm>
            <a:off x="508002" y="1625935"/>
            <a:ext cx="3822045" cy="3618354"/>
          </a:xfrm>
          <a:prstGeom prst="rect">
            <a:avLst/>
          </a:prstGeom>
          <a:noFill/>
          <a:ln>
            <a:noFill/>
          </a:ln>
        </p:spPr>
        <p:txBody>
          <a:bodyPr spcFirstLastPara="1" wrap="square" lIns="69676" tIns="34828" rIns="69676" bIns="34828"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r" rtl="0">
              <a:lnSpc>
                <a:spcPct val="100000"/>
              </a:lnSpc>
              <a:spcBef>
                <a:spcPts val="0"/>
              </a:spcBef>
              <a:spcAft>
                <a:spcPts val="0"/>
              </a:spcAft>
              <a:buClr>
                <a:schemeClr val="accent1"/>
              </a:buClr>
              <a:buSzPts val="5400"/>
              <a:buFont typeface="Trebuchet MS"/>
              <a:buNone/>
            </a:pPr>
            <a:r>
              <a:rPr lang="nl-NL" sz="4115"/>
              <a:t>Wie zijn wij?</a:t>
            </a:r>
            <a:endParaRPr/>
          </a:p>
        </p:txBody>
      </p:sp>
      <p:sp>
        <p:nvSpPr>
          <p:cNvPr id="368" name="Google Shape;368;p2"/>
          <p:cNvSpPr/>
          <p:nvPr/>
        </p:nvSpPr>
        <p:spPr>
          <a:xfrm>
            <a:off x="5352373" y="541249"/>
            <a:ext cx="3806198" cy="5768390"/>
          </a:xfrm>
          <a:custGeom>
            <a:avLst/>
            <a:gdLst/>
            <a:ahLst/>
            <a:cxnLst/>
            <a:rect l="l" t="t" r="r" b="b"/>
            <a:pathLst>
              <a:path w="5074930" h="6858000" extrusionOk="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txBody>
          <a:bodyPr spcFirstLastPara="1" wrap="square" lIns="69676" tIns="34828" rIns="69676" bIns="3482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69" name="Google Shape;369;p2"/>
          <p:cNvSpPr txBox="1">
            <a:spLocks noGrp="1"/>
          </p:cNvSpPr>
          <p:nvPr>
            <p:ph type="body" idx="1"/>
          </p:nvPr>
        </p:nvSpPr>
        <p:spPr>
          <a:xfrm>
            <a:off x="6005894" y="764381"/>
            <a:ext cx="3137973" cy="5755808"/>
          </a:xfrm>
          <a:prstGeom prst="rect">
            <a:avLst/>
          </a:prstGeom>
          <a:no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257168" lvl="0" indent="-257168" algn="l" rtl="0">
              <a:lnSpc>
                <a:spcPct val="80000"/>
              </a:lnSpc>
              <a:spcBef>
                <a:spcPts val="0"/>
              </a:spcBef>
              <a:spcAft>
                <a:spcPts val="0"/>
              </a:spcAft>
              <a:buClr>
                <a:srgbClr val="3F7818"/>
              </a:buClr>
              <a:buSzPts val="2065"/>
              <a:buChar char="►"/>
            </a:pPr>
            <a:r>
              <a:rPr lang="nl-NL" sz="1574">
                <a:solidFill>
                  <a:schemeClr val="lt1"/>
                </a:solidFill>
              </a:rPr>
              <a:t>Evi Coperloos </a:t>
            </a:r>
            <a:br>
              <a:rPr lang="nl-NL" sz="1574">
                <a:solidFill>
                  <a:schemeClr val="lt1"/>
                </a:solidFill>
              </a:rPr>
            </a:br>
            <a:r>
              <a:rPr lang="nl-NL" sz="1574">
                <a:solidFill>
                  <a:schemeClr val="lt1"/>
                </a:solidFill>
              </a:rPr>
              <a:t>- Gemotiveerd lid</a:t>
            </a:r>
            <a:br>
              <a:rPr lang="nl-NL" sz="1574">
                <a:solidFill>
                  <a:schemeClr val="lt1"/>
                </a:solidFill>
              </a:rPr>
            </a:br>
            <a:endParaRPr sz="1574">
              <a:solidFill>
                <a:schemeClr val="lt1"/>
              </a:solidFill>
            </a:endParaRPr>
          </a:p>
          <a:p>
            <a:pPr marL="257168" lvl="0" indent="-257168" algn="l" rtl="0">
              <a:lnSpc>
                <a:spcPct val="80000"/>
              </a:lnSpc>
              <a:spcBef>
                <a:spcPts val="0"/>
              </a:spcBef>
              <a:spcAft>
                <a:spcPts val="0"/>
              </a:spcAft>
              <a:buClr>
                <a:srgbClr val="3F7818"/>
              </a:buClr>
              <a:buSzPts val="2065"/>
              <a:buChar char="►"/>
            </a:pPr>
            <a:r>
              <a:rPr lang="nl-NL" sz="1574">
                <a:solidFill>
                  <a:schemeClr val="lt1"/>
                </a:solidFill>
              </a:rPr>
              <a:t>Lies Vanhooreweder </a:t>
            </a:r>
            <a:br>
              <a:rPr lang="nl-NL" sz="1574">
                <a:solidFill>
                  <a:schemeClr val="lt1"/>
                </a:solidFill>
              </a:rPr>
            </a:br>
            <a:r>
              <a:rPr lang="nl-NL" sz="1574">
                <a:solidFill>
                  <a:schemeClr val="lt1"/>
                </a:solidFill>
              </a:rPr>
              <a:t>- Gemotiveerd lid</a:t>
            </a:r>
            <a:br>
              <a:rPr lang="nl-NL" sz="1574">
                <a:solidFill>
                  <a:schemeClr val="lt1"/>
                </a:solidFill>
              </a:rPr>
            </a:br>
            <a:endParaRPr sz="1574">
              <a:solidFill>
                <a:schemeClr val="lt1"/>
              </a:solidFill>
            </a:endParaRPr>
          </a:p>
          <a:p>
            <a:pPr marL="257168" lvl="0" indent="-257168" algn="l" rtl="0">
              <a:lnSpc>
                <a:spcPct val="80000"/>
              </a:lnSpc>
              <a:spcBef>
                <a:spcPts val="0"/>
              </a:spcBef>
              <a:spcAft>
                <a:spcPts val="0"/>
              </a:spcAft>
              <a:buClr>
                <a:srgbClr val="3F7818"/>
              </a:buClr>
              <a:buSzPts val="2065"/>
              <a:buChar char="►"/>
            </a:pPr>
            <a:r>
              <a:rPr lang="nl-NL" sz="1574">
                <a:solidFill>
                  <a:schemeClr val="lt1"/>
                </a:solidFill>
              </a:rPr>
              <a:t>Mélanie Braibant </a:t>
            </a:r>
            <a:br>
              <a:rPr lang="nl-NL" sz="1574">
                <a:solidFill>
                  <a:schemeClr val="lt1"/>
                </a:solidFill>
              </a:rPr>
            </a:br>
            <a:r>
              <a:rPr lang="nl-NL" sz="1574">
                <a:solidFill>
                  <a:schemeClr val="lt1"/>
                </a:solidFill>
              </a:rPr>
              <a:t>- Gemotiveerd lid</a:t>
            </a:r>
            <a:br>
              <a:rPr lang="nl-NL" sz="1574">
                <a:solidFill>
                  <a:schemeClr val="lt1"/>
                </a:solidFill>
              </a:rPr>
            </a:br>
            <a:endParaRPr sz="1574"/>
          </a:p>
          <a:p>
            <a:pPr marL="257168" lvl="0" indent="-257168" algn="l" rtl="0">
              <a:lnSpc>
                <a:spcPct val="80000"/>
              </a:lnSpc>
              <a:spcBef>
                <a:spcPts val="0"/>
              </a:spcBef>
              <a:spcAft>
                <a:spcPts val="0"/>
              </a:spcAft>
              <a:buClr>
                <a:srgbClr val="3F7818"/>
              </a:buClr>
              <a:buSzPts val="2065"/>
              <a:buChar char="►"/>
            </a:pPr>
            <a:r>
              <a:rPr lang="nl-NL" sz="1574">
                <a:solidFill>
                  <a:schemeClr val="lt1"/>
                </a:solidFill>
              </a:rPr>
              <a:t>Michel Borremans </a:t>
            </a:r>
            <a:br>
              <a:rPr lang="nl-NL" sz="1574">
                <a:solidFill>
                  <a:schemeClr val="lt1"/>
                </a:solidFill>
              </a:rPr>
            </a:br>
            <a:r>
              <a:rPr lang="nl-NL" sz="1574">
                <a:solidFill>
                  <a:schemeClr val="lt1"/>
                </a:solidFill>
              </a:rPr>
              <a:t>- Gemotiveerd lid</a:t>
            </a:r>
            <a:br>
              <a:rPr lang="nl-NL" sz="1574">
                <a:solidFill>
                  <a:schemeClr val="lt1"/>
                </a:solidFill>
              </a:rPr>
            </a:br>
            <a:endParaRPr sz="1574">
              <a:solidFill>
                <a:schemeClr val="lt1"/>
              </a:solidFill>
            </a:endParaRPr>
          </a:p>
          <a:p>
            <a:pPr marL="257168" lvl="0" indent="-257168" algn="l" rtl="0">
              <a:lnSpc>
                <a:spcPct val="80000"/>
              </a:lnSpc>
              <a:spcBef>
                <a:spcPts val="0"/>
              </a:spcBef>
              <a:spcAft>
                <a:spcPts val="0"/>
              </a:spcAft>
              <a:buClr>
                <a:srgbClr val="3F7818"/>
              </a:buClr>
              <a:buSzPts val="2065"/>
              <a:buChar char="►"/>
            </a:pPr>
            <a:r>
              <a:rPr lang="nl-NL" sz="1574">
                <a:solidFill>
                  <a:schemeClr val="lt1"/>
                </a:solidFill>
              </a:rPr>
              <a:t>Peter Pycke </a:t>
            </a:r>
            <a:br>
              <a:rPr lang="nl-NL" sz="1574">
                <a:solidFill>
                  <a:schemeClr val="lt1"/>
                </a:solidFill>
              </a:rPr>
            </a:br>
            <a:r>
              <a:rPr lang="nl-NL" sz="1574">
                <a:solidFill>
                  <a:schemeClr val="lt1"/>
                </a:solidFill>
              </a:rPr>
              <a:t>- Voorzitter</a:t>
            </a:r>
            <a:br>
              <a:rPr lang="nl-NL" sz="1574">
                <a:solidFill>
                  <a:schemeClr val="lt1"/>
                </a:solidFill>
              </a:rPr>
            </a:br>
            <a:endParaRPr sz="1574"/>
          </a:p>
          <a:p>
            <a:pPr marL="257168" lvl="0" indent="-257168" algn="l" rtl="0">
              <a:lnSpc>
                <a:spcPct val="80000"/>
              </a:lnSpc>
              <a:spcBef>
                <a:spcPts val="0"/>
              </a:spcBef>
              <a:spcAft>
                <a:spcPts val="0"/>
              </a:spcAft>
              <a:buClr>
                <a:srgbClr val="3F7818"/>
              </a:buClr>
              <a:buSzPts val="2065"/>
              <a:buChar char="►"/>
            </a:pPr>
            <a:r>
              <a:rPr lang="nl-NL" sz="1574">
                <a:solidFill>
                  <a:schemeClr val="lt1"/>
                </a:solidFill>
              </a:rPr>
              <a:t>Sara Janssens </a:t>
            </a:r>
            <a:br>
              <a:rPr lang="nl-NL" sz="1574">
                <a:solidFill>
                  <a:schemeClr val="lt1"/>
                </a:solidFill>
              </a:rPr>
            </a:br>
            <a:r>
              <a:rPr lang="nl-NL" sz="1574">
                <a:solidFill>
                  <a:schemeClr val="lt1"/>
                </a:solidFill>
              </a:rPr>
              <a:t>- Gemotiveerd lid</a:t>
            </a:r>
            <a:br>
              <a:rPr lang="nl-NL" sz="1574">
                <a:solidFill>
                  <a:schemeClr val="lt1"/>
                </a:solidFill>
              </a:rPr>
            </a:br>
            <a:endParaRPr sz="1574">
              <a:solidFill>
                <a:schemeClr val="lt1"/>
              </a:solidFill>
            </a:endParaRPr>
          </a:p>
          <a:p>
            <a:pPr marL="257168" lvl="0" indent="-257168" algn="l" rtl="0">
              <a:lnSpc>
                <a:spcPct val="80000"/>
              </a:lnSpc>
              <a:spcBef>
                <a:spcPts val="0"/>
              </a:spcBef>
              <a:spcAft>
                <a:spcPts val="0"/>
              </a:spcAft>
              <a:buClr>
                <a:srgbClr val="3F7818"/>
              </a:buClr>
              <a:buSzPts val="2065"/>
              <a:buChar char="►"/>
            </a:pPr>
            <a:r>
              <a:rPr lang="nl-NL" sz="1574">
                <a:solidFill>
                  <a:schemeClr val="lt1"/>
                </a:solidFill>
              </a:rPr>
              <a:t>Sarina Van Wymeersch </a:t>
            </a:r>
            <a:br>
              <a:rPr lang="nl-NL" sz="1574">
                <a:solidFill>
                  <a:schemeClr val="lt1"/>
                </a:solidFill>
              </a:rPr>
            </a:br>
            <a:r>
              <a:rPr lang="nl-NL" sz="1574">
                <a:solidFill>
                  <a:schemeClr val="lt1"/>
                </a:solidFill>
              </a:rPr>
              <a:t>- Secretaris</a:t>
            </a:r>
            <a:br>
              <a:rPr lang="nl-NL" sz="1574">
                <a:solidFill>
                  <a:schemeClr val="lt1"/>
                </a:solidFill>
              </a:rPr>
            </a:br>
            <a:endParaRPr sz="1574"/>
          </a:p>
          <a:p>
            <a:pPr marL="257168" lvl="0" indent="-257168" algn="l" rtl="0">
              <a:lnSpc>
                <a:spcPct val="80000"/>
              </a:lnSpc>
              <a:spcBef>
                <a:spcPts val="0"/>
              </a:spcBef>
              <a:spcAft>
                <a:spcPts val="0"/>
              </a:spcAft>
              <a:buClr>
                <a:srgbClr val="3F7818"/>
              </a:buClr>
              <a:buSzPts val="2065"/>
              <a:buChar char="►"/>
            </a:pPr>
            <a:r>
              <a:rPr lang="nl-NL" sz="1574">
                <a:solidFill>
                  <a:schemeClr val="lt1"/>
                </a:solidFill>
              </a:rPr>
              <a:t>Tom De Roeck </a:t>
            </a:r>
            <a:br>
              <a:rPr lang="nl-NL" sz="1574">
                <a:solidFill>
                  <a:schemeClr val="lt1"/>
                </a:solidFill>
              </a:rPr>
            </a:br>
            <a:r>
              <a:rPr lang="nl-NL" sz="1574">
                <a:solidFill>
                  <a:schemeClr val="lt1"/>
                </a:solidFill>
              </a:rPr>
              <a:t>- Penningmeester</a:t>
            </a:r>
            <a:endParaRPr sz="1574">
              <a:solidFill>
                <a:schemeClr val="lt1"/>
              </a:solidFill>
            </a:endParaRPr>
          </a:p>
          <a:p>
            <a:pPr marL="257168" lvl="0" indent="-257168" algn="l" rtl="0">
              <a:lnSpc>
                <a:spcPct val="80000"/>
              </a:lnSpc>
              <a:spcBef>
                <a:spcPts val="0"/>
              </a:spcBef>
              <a:spcAft>
                <a:spcPts val="0"/>
              </a:spcAft>
              <a:buClr>
                <a:schemeClr val="lt1"/>
              </a:buClr>
              <a:buSzPts val="2065"/>
              <a:buChar char="►"/>
            </a:pPr>
            <a:endParaRPr sz="1574">
              <a:solidFill>
                <a:schemeClr val="lt1"/>
              </a:solidFill>
            </a:endParaRPr>
          </a:p>
          <a:p>
            <a:pPr marL="257168" lvl="0" indent="-257168" algn="l" rtl="0">
              <a:lnSpc>
                <a:spcPct val="80000"/>
              </a:lnSpc>
              <a:spcBef>
                <a:spcPts val="0"/>
              </a:spcBef>
              <a:spcAft>
                <a:spcPts val="0"/>
              </a:spcAft>
              <a:buClr>
                <a:srgbClr val="3F7818"/>
              </a:buClr>
              <a:buSzPts val="2065"/>
              <a:buChar char="►"/>
            </a:pPr>
            <a:r>
              <a:rPr lang="nl-NL" sz="1574">
                <a:solidFill>
                  <a:schemeClr val="lt1"/>
                </a:solidFill>
              </a:rPr>
              <a:t>Vanessa Lauwrys </a:t>
            </a:r>
            <a:br>
              <a:rPr lang="nl-NL" sz="1574">
                <a:solidFill>
                  <a:schemeClr val="lt1"/>
                </a:solidFill>
              </a:rPr>
            </a:br>
            <a:r>
              <a:rPr lang="nl-NL" sz="1574">
                <a:solidFill>
                  <a:schemeClr val="lt1"/>
                </a:solidFill>
              </a:rPr>
              <a:t>- Penningmeester</a:t>
            </a:r>
            <a:br>
              <a:rPr lang="nl-NL" sz="1574">
                <a:solidFill>
                  <a:schemeClr val="lt1"/>
                </a:solidFill>
              </a:rPr>
            </a:br>
            <a:endParaRPr sz="1574"/>
          </a:p>
          <a:p>
            <a:pPr marL="0" lvl="0" indent="0" algn="l" rtl="0">
              <a:lnSpc>
                <a:spcPct val="80000"/>
              </a:lnSpc>
              <a:spcBef>
                <a:spcPts val="0"/>
              </a:spcBef>
              <a:spcAft>
                <a:spcPts val="0"/>
              </a:spcAft>
              <a:buNone/>
            </a:pPr>
            <a:endParaRPr sz="1997">
              <a:solidFill>
                <a:schemeClr val="lt1"/>
              </a:solidFill>
            </a:endParaRPr>
          </a:p>
        </p:txBody>
      </p:sp>
      <p:grpSp>
        <p:nvGrpSpPr>
          <p:cNvPr id="370" name="Google Shape;370;p2"/>
          <p:cNvGrpSpPr/>
          <p:nvPr/>
        </p:nvGrpSpPr>
        <p:grpSpPr>
          <a:xfrm>
            <a:off x="3026098" y="541249"/>
            <a:ext cx="3572722" cy="5768407"/>
            <a:chOff x="67033" y="-8467"/>
            <a:chExt cx="4763700" cy="6866580"/>
          </a:xfrm>
        </p:grpSpPr>
        <p:cxnSp>
          <p:nvCxnSpPr>
            <p:cNvPr id="371" name="Google Shape;371;p2"/>
            <p:cNvCxnSpPr/>
            <p:nvPr/>
          </p:nvCxnSpPr>
          <p:spPr>
            <a:xfrm>
              <a:off x="1448300" y="0"/>
              <a:ext cx="1219200" cy="6858000"/>
            </a:xfrm>
            <a:prstGeom prst="straightConnector1">
              <a:avLst/>
            </a:prstGeom>
            <a:noFill/>
            <a:ln w="9525" cap="flat" cmpd="sng">
              <a:solidFill>
                <a:srgbClr val="6C911C"/>
              </a:solidFill>
              <a:prstDash val="solid"/>
              <a:round/>
              <a:headEnd type="none" w="sm" len="sm"/>
              <a:tailEnd type="none" w="sm" len="sm"/>
            </a:ln>
          </p:spPr>
        </p:cxnSp>
        <p:cxnSp>
          <p:nvCxnSpPr>
            <p:cNvPr id="372" name="Google Shape;372;p2"/>
            <p:cNvCxnSpPr/>
            <p:nvPr/>
          </p:nvCxnSpPr>
          <p:spPr>
            <a:xfrm flipH="1">
              <a:off x="67033" y="3681413"/>
              <a:ext cx="4763700" cy="3176700"/>
            </a:xfrm>
            <a:prstGeom prst="straightConnector1">
              <a:avLst/>
            </a:prstGeom>
            <a:noFill/>
            <a:ln w="9525" cap="flat" cmpd="sng">
              <a:solidFill>
                <a:srgbClr val="7F7F7F">
                  <a:alpha val="80000"/>
                </a:srgbClr>
              </a:solidFill>
              <a:prstDash val="solid"/>
              <a:round/>
              <a:headEnd type="none" w="sm" len="sm"/>
              <a:tailEnd type="none" w="sm" len="sm"/>
            </a:ln>
          </p:spPr>
        </p:cxnSp>
        <p:sp>
          <p:nvSpPr>
            <p:cNvPr id="373" name="Google Shape;373;p2"/>
            <p:cNvSpPr/>
            <p:nvPr/>
          </p:nvSpPr>
          <p:spPr>
            <a:xfrm>
              <a:off x="1258764"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74" name="Google Shape;374;p2"/>
            <p:cNvSpPr/>
            <p:nvPr/>
          </p:nvSpPr>
          <p:spPr>
            <a:xfrm>
              <a:off x="1680730"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75" name="Google Shape;375;p2"/>
            <p:cNvSpPr/>
            <p:nvPr/>
          </p:nvSpPr>
          <p:spPr>
            <a:xfrm>
              <a:off x="1009621" y="3048000"/>
              <a:ext cx="3259800" cy="3810000"/>
            </a:xfrm>
            <a:prstGeom prst="triangle">
              <a:avLst>
                <a:gd name="adj" fmla="val 100000"/>
              </a:avLst>
            </a:prstGeom>
            <a:solidFill>
              <a:schemeClr val="accent2">
                <a:alpha val="71372"/>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76" name="Google Shape;376;p2"/>
            <p:cNvSpPr/>
            <p:nvPr/>
          </p:nvSpPr>
          <p:spPr>
            <a:xfrm>
              <a:off x="1411788"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E06666"/>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sp>
          <p:nvSpPr>
            <p:cNvPr id="377" name="Google Shape;377;p2"/>
            <p:cNvSpPr/>
            <p:nvPr/>
          </p:nvSpPr>
          <p:spPr>
            <a:xfrm>
              <a:off x="2448954" y="3589867"/>
              <a:ext cx="1817100" cy="3268200"/>
            </a:xfrm>
            <a:prstGeom prst="triangle">
              <a:avLst>
                <a:gd name="adj" fmla="val 100000"/>
              </a:avLst>
            </a:prstGeom>
            <a:solidFill>
              <a:schemeClr val="accent1">
                <a:alpha val="80000"/>
              </a:schemeClr>
            </a:solid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800"/>
                <a:buFont typeface="Arial"/>
                <a:buNone/>
              </a:pPr>
              <a:endParaRPr sz="1372" b="0" i="0" u="none" strike="noStrike" cap="none">
                <a:solidFill>
                  <a:schemeClr val="lt1"/>
                </a:solidFill>
                <a:latin typeface="Trebuchet MS"/>
                <a:ea typeface="Trebuchet MS"/>
                <a:cs typeface="Trebuchet MS"/>
                <a:sym typeface="Trebuchet MS"/>
              </a:endParaRPr>
            </a:p>
          </p:txBody>
        </p:sp>
      </p:grpSp>
      <p:pic>
        <p:nvPicPr>
          <p:cNvPr id="378" name="Google Shape;378;p2"/>
          <p:cNvPicPr preferRelativeResize="0"/>
          <p:nvPr/>
        </p:nvPicPr>
        <p:blipFill rotWithShape="1">
          <a:blip r:embed="rId3">
            <a:alphaModFix/>
          </a:blip>
          <a:srcRect/>
          <a:stretch/>
        </p:blipFill>
        <p:spPr>
          <a:xfrm>
            <a:off x="940192" y="806259"/>
            <a:ext cx="5238302" cy="5238302"/>
          </a:xfrm>
          <a:prstGeom prst="rect">
            <a:avLst/>
          </a:prstGeom>
          <a:noFill/>
          <a:ln>
            <a:noFill/>
          </a:ln>
        </p:spPr>
      </p:pic>
      <p:sp>
        <p:nvSpPr>
          <p:cNvPr id="379" name="Google Shape;379;p2"/>
          <p:cNvSpPr txBox="1">
            <a:spLocks noGrp="1"/>
          </p:cNvSpPr>
          <p:nvPr>
            <p:ph type="title"/>
          </p:nvPr>
        </p:nvSpPr>
        <p:spPr>
          <a:xfrm rot="16200000">
            <a:off x="-2436473" y="3127444"/>
            <a:ext cx="5755808" cy="608618"/>
          </a:xfrm>
          <a:prstGeom prst="rect">
            <a:avLst/>
          </a:prstGeom>
          <a:no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Clr>
                <a:schemeClr val="accent1"/>
              </a:buClr>
              <a:buSzPts val="4800"/>
              <a:buFont typeface="Trebuchet MS"/>
              <a:buNone/>
            </a:pPr>
            <a:r>
              <a:rPr lang="nl-NL" sz="3201"/>
              <a:t>Team schooljaar 2023 - 2024</a:t>
            </a:r>
            <a:endParaRPr sz="2243"/>
          </a:p>
        </p:txBody>
      </p:sp>
    </p:spTree>
    <p:extLst>
      <p:ext uri="{BB962C8B-B14F-4D97-AF65-F5344CB8AC3E}">
        <p14:creationId xmlns:p14="http://schemas.microsoft.com/office/powerpoint/2010/main" val="29849700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224559ac57d_0_8"/>
          <p:cNvSpPr txBox="1">
            <a:spLocks noGrp="1"/>
          </p:cNvSpPr>
          <p:nvPr>
            <p:ph type="title"/>
          </p:nvPr>
        </p:nvSpPr>
        <p:spPr>
          <a:xfrm>
            <a:off x="-177553" y="359712"/>
            <a:ext cx="7391800" cy="608618"/>
          </a:xfrm>
          <a:prstGeom prst="rect">
            <a:avLst/>
          </a:prstGeom>
          <a:no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Clr>
                <a:schemeClr val="accent1"/>
              </a:buClr>
              <a:buSzPts val="4800"/>
              <a:buFont typeface="Trebuchet MS"/>
              <a:buNone/>
            </a:pPr>
            <a:r>
              <a:rPr lang="nl-NL" sz="2800" dirty="0">
                <a:solidFill>
                  <a:schemeClr val="accent1"/>
                </a:solidFill>
                <a:latin typeface="Trebuchet MS"/>
              </a:rPr>
              <a:t>Nog even dit,… team schooljaar 2024 - 2025</a:t>
            </a:r>
          </a:p>
        </p:txBody>
      </p:sp>
      <p:pic>
        <p:nvPicPr>
          <p:cNvPr id="385" name="Google Shape;385;g224559ac57d_0_8"/>
          <p:cNvPicPr preferRelativeResize="0"/>
          <p:nvPr/>
        </p:nvPicPr>
        <p:blipFill rotWithShape="1">
          <a:blip r:embed="rId3">
            <a:alphaModFix/>
          </a:blip>
          <a:srcRect/>
          <a:stretch/>
        </p:blipFill>
        <p:spPr>
          <a:xfrm>
            <a:off x="1393741" y="1205031"/>
            <a:ext cx="4872318" cy="4872318"/>
          </a:xfrm>
          <a:prstGeom prst="rect">
            <a:avLst/>
          </a:prstGeom>
          <a:noFill/>
          <a:ln>
            <a:noFill/>
          </a:ln>
        </p:spPr>
      </p:pic>
      <p:sp>
        <p:nvSpPr>
          <p:cNvPr id="386" name="Google Shape;386;g224559ac57d_0_8"/>
          <p:cNvSpPr txBox="1"/>
          <p:nvPr/>
        </p:nvSpPr>
        <p:spPr>
          <a:xfrm>
            <a:off x="3298168" y="4010078"/>
            <a:ext cx="1115038" cy="136265"/>
          </a:xfrm>
          <a:prstGeom prst="rect">
            <a:avLst/>
          </a:prstGeom>
          <a:noFill/>
          <a:ln>
            <a:noFill/>
          </a:ln>
        </p:spPr>
        <p:txBody>
          <a:bodyPr spcFirstLastPara="1" wrap="square" lIns="69676" tIns="69676" rIns="69676" bIns="69676"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067" b="0" i="0" u="none" strike="noStrike" cap="none">
              <a:solidFill>
                <a:srgbClr val="000000"/>
              </a:solidFill>
              <a:latin typeface="Trebuchet MS"/>
              <a:ea typeface="Trebuchet MS"/>
              <a:cs typeface="Trebuchet MS"/>
              <a:sym typeface="Trebuchet MS"/>
            </a:endParaRPr>
          </a:p>
        </p:txBody>
      </p:sp>
      <p:sp>
        <p:nvSpPr>
          <p:cNvPr id="387" name="Google Shape;387;g224559ac57d_0_8"/>
          <p:cNvSpPr/>
          <p:nvPr/>
        </p:nvSpPr>
        <p:spPr>
          <a:xfrm>
            <a:off x="6403828" y="4441411"/>
            <a:ext cx="2300189" cy="1225677"/>
          </a:xfrm>
          <a:prstGeom prst="flowChartPunchedTape">
            <a:avLst/>
          </a:prstGeom>
          <a:solidFill>
            <a:srgbClr val="FFFF00"/>
          </a:solidFill>
          <a:ln w="28575" cap="flat" cmpd="sng">
            <a:solidFill>
              <a:srgbClr val="FFD966"/>
            </a:solidFill>
            <a:prstDash val="solid"/>
            <a:round/>
            <a:headEnd type="none" w="sm" len="sm"/>
            <a:tailEnd type="none" w="sm" len="sm"/>
          </a:ln>
          <a:effectLst>
            <a:outerShdw blurRad="314325" dist="266700" dir="5400000" algn="bl" rotWithShape="0">
              <a:srgbClr val="000000">
                <a:alpha val="84000"/>
              </a:srgbClr>
            </a:outerShdw>
          </a:effectLst>
        </p:spPr>
        <p:txBody>
          <a:bodyPr spcFirstLastPara="1" wrap="square" lIns="69676" tIns="69676" rIns="69676" bIns="6967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nl-NL" sz="1400" dirty="0">
                <a:latin typeface="Trebuchet MS"/>
                <a:ea typeface="Trebuchet MS"/>
                <a:cs typeface="Trebuchet MS"/>
                <a:sym typeface="Trebuchet MS"/>
              </a:rPr>
              <a:t>Proficiat!</a:t>
            </a:r>
            <a:br>
              <a:rPr lang="nl-NL" sz="1400" dirty="0">
                <a:latin typeface="Trebuchet MS"/>
                <a:ea typeface="Trebuchet MS"/>
                <a:cs typeface="Trebuchet MS"/>
              </a:rPr>
            </a:br>
            <a:r>
              <a:rPr lang="nl-NL" sz="1400" dirty="0">
                <a:latin typeface="Trebuchet MS"/>
                <a:ea typeface="Trebuchet MS"/>
                <a:cs typeface="Trebuchet MS"/>
                <a:sym typeface="Trebuchet MS"/>
              </a:rPr>
              <a:t>Mag naar het secundair,...</a:t>
            </a:r>
            <a:br>
              <a:rPr lang="nl-NL" sz="850" dirty="0">
                <a:latin typeface="Trebuchet MS"/>
                <a:ea typeface="Trebuchet MS"/>
                <a:cs typeface="Trebuchet MS"/>
              </a:rPr>
            </a:br>
            <a:endParaRPr sz="873">
              <a:latin typeface="Trebuchet MS"/>
              <a:ea typeface="Trebuchet MS"/>
              <a:cs typeface="Trebuchet MS"/>
              <a:sym typeface="Trebuchet MS"/>
            </a:endParaRPr>
          </a:p>
        </p:txBody>
      </p:sp>
      <p:sp>
        <p:nvSpPr>
          <p:cNvPr id="388" name="Google Shape;388;g224559ac57d_0_8"/>
          <p:cNvSpPr/>
          <p:nvPr/>
        </p:nvSpPr>
        <p:spPr>
          <a:xfrm rot="21083079">
            <a:off x="5479389" y="5906140"/>
            <a:ext cx="1294257" cy="315165"/>
          </a:xfrm>
          <a:prstGeom prst="curvedUpArrow">
            <a:avLst>
              <a:gd name="adj1" fmla="val 25000"/>
              <a:gd name="adj2" fmla="val 50000"/>
              <a:gd name="adj3" fmla="val 25000"/>
            </a:avLst>
          </a:prstGeom>
          <a:solidFill>
            <a:srgbClr val="FCFF3C"/>
          </a:solidFill>
          <a:ln w="9525" cap="flat" cmpd="sng">
            <a:solidFill>
              <a:srgbClr val="FFD966"/>
            </a:solidFill>
            <a:prstDash val="solid"/>
            <a:round/>
            <a:headEnd type="none" w="sm" len="sm"/>
            <a:tailEnd type="none" w="sm" len="sm"/>
          </a:ln>
        </p:spPr>
        <p:txBody>
          <a:bodyPr spcFirstLastPara="1" wrap="square" lIns="69676" tIns="69676" rIns="69676" bIns="69676"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873">
              <a:latin typeface="Trebuchet MS"/>
              <a:ea typeface="Trebuchet MS"/>
              <a:cs typeface="Trebuchet MS"/>
              <a:sym typeface="Trebuchet MS"/>
            </a:endParaRPr>
          </a:p>
        </p:txBody>
      </p:sp>
    </p:spTree>
    <p:extLst>
      <p:ext uri="{BB962C8B-B14F-4D97-AF65-F5344CB8AC3E}">
        <p14:creationId xmlns:p14="http://schemas.microsoft.com/office/powerpoint/2010/main" val="846663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7"/>
          <p:cNvSpPr/>
          <p:nvPr/>
        </p:nvSpPr>
        <p:spPr>
          <a:xfrm>
            <a:off x="415105" y="601313"/>
            <a:ext cx="8229148" cy="961397"/>
          </a:xfrm>
          <a:prstGeom prst="rect">
            <a:avLst/>
          </a:prstGeom>
          <a:noFill/>
          <a:ln>
            <a:noFill/>
          </a:ln>
        </p:spPr>
        <p:txBody>
          <a:bodyPr spcFirstLastPara="1" wrap="square" lIns="0" tIns="0" rIns="0" bIns="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6000"/>
              <a:buFont typeface="Arial"/>
              <a:buNone/>
            </a:pPr>
            <a:r>
              <a:rPr lang="nl-NL" sz="4573" b="1" i="0" u="none" strike="noStrike" cap="none">
                <a:solidFill>
                  <a:srgbClr val="FFFFFF"/>
                </a:solidFill>
                <a:latin typeface="Arial"/>
                <a:ea typeface="Arial"/>
                <a:cs typeface="Arial"/>
                <a:sym typeface="Arial"/>
              </a:rPr>
              <a:t>Een vacature</a:t>
            </a:r>
            <a:endParaRPr sz="4573" b="0" i="0" u="none" strike="noStrike" cap="none">
              <a:solidFill>
                <a:schemeClr val="dk1"/>
              </a:solidFill>
              <a:latin typeface="Arial"/>
              <a:ea typeface="Arial"/>
              <a:cs typeface="Arial"/>
              <a:sym typeface="Arial"/>
            </a:endParaRPr>
          </a:p>
        </p:txBody>
      </p:sp>
      <p:sp>
        <p:nvSpPr>
          <p:cNvPr id="394" name="Google Shape;394;p17"/>
          <p:cNvSpPr txBox="1">
            <a:spLocks noGrp="1"/>
          </p:cNvSpPr>
          <p:nvPr>
            <p:ph type="title"/>
          </p:nvPr>
        </p:nvSpPr>
        <p:spPr>
          <a:xfrm>
            <a:off x="144238" y="456406"/>
            <a:ext cx="6767460" cy="1109551"/>
          </a:xfrm>
          <a:prstGeom prst="rect">
            <a:avLst/>
          </a:prstGeom>
          <a:noFill/>
          <a:ln>
            <a:noFill/>
          </a:ln>
        </p:spPr>
        <p:txBody>
          <a:bodyPr spcFirstLastPara="1" wrap="square" lIns="69676" tIns="34828" rIns="69676" bIns="3482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accent1"/>
              </a:buClr>
              <a:buSzPts val="3500"/>
              <a:buFont typeface="Trebuchet MS"/>
              <a:buNone/>
            </a:pPr>
            <a:r>
              <a:rPr lang="nl-NL" sz="2400" dirty="0">
                <a:solidFill>
                  <a:schemeClr val="accent1"/>
                </a:solidFill>
                <a:latin typeface="Trebuchet MS"/>
              </a:rPr>
              <a:t>Bent u onze nieuwe Vanessa?</a:t>
            </a:r>
          </a:p>
          <a:p>
            <a:pPr marL="0" lvl="0" indent="0" algn="l" rtl="0">
              <a:lnSpc>
                <a:spcPct val="100000"/>
              </a:lnSpc>
              <a:spcBef>
                <a:spcPts val="0"/>
              </a:spcBef>
              <a:spcAft>
                <a:spcPts val="0"/>
              </a:spcAft>
              <a:buClr>
                <a:schemeClr val="accent1"/>
              </a:buClr>
              <a:buSzPts val="3500"/>
              <a:buFont typeface="Trebuchet MS"/>
              <a:buNone/>
            </a:pPr>
            <a:r>
              <a:rPr lang="nl-NL" sz="2400" dirty="0">
                <a:solidFill>
                  <a:schemeClr val="accent1"/>
                </a:solidFill>
                <a:latin typeface="Trebuchet MS"/>
              </a:rPr>
              <a:t>Bent u een enthousiaste ouder die zich samen met ons wil inzetten voor de kinderen en de school</a:t>
            </a:r>
            <a:endParaRPr sz="2400">
              <a:solidFill>
                <a:schemeClr val="accent1"/>
              </a:solidFill>
              <a:latin typeface="Trebuchet MS"/>
            </a:endParaRPr>
          </a:p>
        </p:txBody>
      </p:sp>
      <p:sp>
        <p:nvSpPr>
          <p:cNvPr id="395" name="Google Shape;395;p17"/>
          <p:cNvSpPr txBox="1">
            <a:spLocks noGrp="1"/>
          </p:cNvSpPr>
          <p:nvPr>
            <p:ph type="body" idx="1"/>
          </p:nvPr>
        </p:nvSpPr>
        <p:spPr>
          <a:xfrm>
            <a:off x="306767" y="2098029"/>
            <a:ext cx="6447420" cy="4180306"/>
          </a:xfrm>
          <a:prstGeom prst="rect">
            <a:avLst/>
          </a:prstGeom>
          <a:noFill/>
          <a:ln>
            <a:noFill/>
          </a:ln>
        </p:spPr>
        <p:txBody>
          <a:bodyPr spcFirstLastPara="1" wrap="square" lIns="68590" tIns="34828" rIns="69676" bIns="34828" anchor="t"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45" b="0" i="0" u="none" strike="noStrike" cap="none">
                <a:solidFill>
                  <a:srgbClr val="000000"/>
                </a:solidFill>
                <a:latin typeface="Arial"/>
                <a:ea typeface="Arial"/>
                <a:cs typeface="Arial"/>
                <a:sym typeface="Arial"/>
              </a:defRPr>
            </a:lvl9pPr>
          </a:lstStyle>
          <a:p>
            <a:pPr marL="348432" lvl="0" indent="-291328" algn="l" rtl="0">
              <a:lnSpc>
                <a:spcPct val="80000"/>
              </a:lnSpc>
              <a:spcBef>
                <a:spcPts val="1824"/>
              </a:spcBef>
              <a:spcAft>
                <a:spcPts val="0"/>
              </a:spcAft>
              <a:buClr>
                <a:schemeClr val="dk1"/>
              </a:buClr>
              <a:buSzPts val="2420"/>
              <a:buFont typeface="Arial"/>
              <a:buChar char="●"/>
            </a:pPr>
            <a:r>
              <a:rPr lang="nl-NL" sz="1844" b="0" strike="noStrike">
                <a:solidFill>
                  <a:schemeClr val="dk1"/>
                </a:solidFill>
                <a:latin typeface="Arial"/>
                <a:ea typeface="Arial"/>
                <a:cs typeface="Arial"/>
                <a:sym typeface="Arial"/>
              </a:rPr>
              <a:t>Wij bied</a:t>
            </a:r>
            <a:r>
              <a:rPr lang="nl-NL" sz="1844">
                <a:solidFill>
                  <a:schemeClr val="dk1"/>
                </a:solidFill>
                <a:latin typeface="Arial"/>
                <a:ea typeface="Arial"/>
                <a:cs typeface="Arial"/>
                <a:sym typeface="Arial"/>
              </a:rPr>
              <a:t>en u:</a:t>
            </a:r>
            <a:endParaRPr sz="1844">
              <a:solidFill>
                <a:schemeClr val="dk1"/>
              </a:solidFill>
              <a:latin typeface="Arial"/>
              <a:ea typeface="Arial"/>
              <a:cs typeface="Arial"/>
              <a:sym typeface="Arial"/>
            </a:endParaRPr>
          </a:p>
          <a:p>
            <a:pPr marL="696864" lvl="1" indent="-288182" algn="l" rtl="0">
              <a:lnSpc>
                <a:spcPct val="80000"/>
              </a:lnSpc>
              <a:spcBef>
                <a:spcPts val="0"/>
              </a:spcBef>
              <a:spcAft>
                <a:spcPts val="0"/>
              </a:spcAft>
              <a:buClr>
                <a:schemeClr val="dk1"/>
              </a:buClr>
              <a:buSzPts val="2355"/>
              <a:buFont typeface="Arial"/>
              <a:buChar char="○"/>
            </a:pPr>
            <a:r>
              <a:rPr lang="nl-NL" sz="1795">
                <a:solidFill>
                  <a:schemeClr val="dk1"/>
                </a:solidFill>
                <a:latin typeface="Arial"/>
                <a:ea typeface="Arial"/>
                <a:cs typeface="Arial"/>
                <a:sym typeface="Arial"/>
              </a:rPr>
              <a:t>Betrokkenheid bij het reilen en zeilen van de school</a:t>
            </a:r>
            <a:endParaRPr sz="1795">
              <a:solidFill>
                <a:schemeClr val="dk1"/>
              </a:solidFill>
              <a:latin typeface="Arial"/>
              <a:ea typeface="Arial"/>
              <a:cs typeface="Arial"/>
              <a:sym typeface="Arial"/>
            </a:endParaRPr>
          </a:p>
          <a:p>
            <a:pPr marL="696864" lvl="1" indent="-288182" algn="l" rtl="0">
              <a:lnSpc>
                <a:spcPct val="80000"/>
              </a:lnSpc>
              <a:spcBef>
                <a:spcPts val="0"/>
              </a:spcBef>
              <a:spcAft>
                <a:spcPts val="0"/>
              </a:spcAft>
              <a:buClr>
                <a:schemeClr val="dk1"/>
              </a:buClr>
              <a:buSzPts val="2355"/>
              <a:buFont typeface="Arial"/>
              <a:buChar char="○"/>
            </a:pPr>
            <a:r>
              <a:rPr lang="nl-NL" sz="1795">
                <a:solidFill>
                  <a:schemeClr val="dk1"/>
                </a:solidFill>
                <a:latin typeface="Arial"/>
                <a:ea typeface="Arial"/>
                <a:cs typeface="Arial"/>
                <a:sym typeface="Arial"/>
              </a:rPr>
              <a:t>5 à 8 keer per jaar vergaderen</a:t>
            </a:r>
            <a:endParaRPr sz="1795">
              <a:solidFill>
                <a:schemeClr val="dk1"/>
              </a:solidFill>
              <a:latin typeface="Arial"/>
              <a:ea typeface="Arial"/>
              <a:cs typeface="Arial"/>
              <a:sym typeface="Arial"/>
            </a:endParaRPr>
          </a:p>
          <a:p>
            <a:pPr marL="1045296" lvl="2" indent="-288182" algn="l" rtl="0">
              <a:lnSpc>
                <a:spcPct val="80000"/>
              </a:lnSpc>
              <a:spcBef>
                <a:spcPts val="0"/>
              </a:spcBef>
              <a:spcAft>
                <a:spcPts val="0"/>
              </a:spcAft>
              <a:buClr>
                <a:schemeClr val="dk1"/>
              </a:buClr>
              <a:buSzPts val="2355"/>
              <a:buFont typeface="Arial"/>
              <a:buChar char="➢"/>
            </a:pPr>
            <a:r>
              <a:rPr lang="nl-NL" sz="1795">
                <a:solidFill>
                  <a:schemeClr val="dk1"/>
                </a:solidFill>
                <a:latin typeface="Arial"/>
                <a:ea typeface="Arial"/>
                <a:cs typeface="Arial"/>
                <a:sym typeface="Arial"/>
              </a:rPr>
              <a:t>Inclusief gezellig napraatje</a:t>
            </a:r>
            <a:endParaRPr sz="1795">
              <a:solidFill>
                <a:schemeClr val="dk1"/>
              </a:solidFill>
              <a:latin typeface="Arial"/>
              <a:ea typeface="Arial"/>
              <a:cs typeface="Arial"/>
              <a:sym typeface="Arial"/>
            </a:endParaRPr>
          </a:p>
          <a:p>
            <a:pPr marL="1045296" lvl="2" indent="-288182" algn="l" rtl="0">
              <a:lnSpc>
                <a:spcPct val="80000"/>
              </a:lnSpc>
              <a:spcBef>
                <a:spcPts val="0"/>
              </a:spcBef>
              <a:spcAft>
                <a:spcPts val="0"/>
              </a:spcAft>
              <a:buClr>
                <a:schemeClr val="dk1"/>
              </a:buClr>
              <a:buSzPts val="2355"/>
              <a:buFont typeface="Arial"/>
              <a:buChar char="➢"/>
            </a:pPr>
            <a:r>
              <a:rPr lang="nl-NL" sz="1795">
                <a:solidFill>
                  <a:schemeClr val="dk1"/>
                </a:solidFill>
                <a:latin typeface="Arial"/>
                <a:ea typeface="Arial"/>
                <a:cs typeface="Arial"/>
                <a:sym typeface="Arial"/>
              </a:rPr>
              <a:t>Minstens 1 BBQ</a:t>
            </a:r>
            <a:endParaRPr sz="1795">
              <a:solidFill>
                <a:schemeClr val="dk1"/>
              </a:solidFill>
              <a:latin typeface="Arial"/>
              <a:ea typeface="Arial"/>
              <a:cs typeface="Arial"/>
              <a:sym typeface="Arial"/>
            </a:endParaRPr>
          </a:p>
          <a:p>
            <a:pPr marL="696864" lvl="1" indent="-288182" algn="l" rtl="0">
              <a:lnSpc>
                <a:spcPct val="80000"/>
              </a:lnSpc>
              <a:spcBef>
                <a:spcPts val="0"/>
              </a:spcBef>
              <a:spcAft>
                <a:spcPts val="0"/>
              </a:spcAft>
              <a:buClr>
                <a:schemeClr val="dk1"/>
              </a:buClr>
              <a:buSzPts val="2355"/>
              <a:buFont typeface="Arial"/>
              <a:buChar char="○"/>
            </a:pPr>
            <a:r>
              <a:rPr lang="nl-NL" sz="1795">
                <a:solidFill>
                  <a:schemeClr val="dk1"/>
                </a:solidFill>
                <a:latin typeface="Arial"/>
                <a:ea typeface="Arial"/>
                <a:cs typeface="Arial"/>
                <a:sym typeface="Arial"/>
              </a:rPr>
              <a:t>Leuke babbels</a:t>
            </a:r>
            <a:endParaRPr sz="1795">
              <a:solidFill>
                <a:schemeClr val="dk1"/>
              </a:solidFill>
              <a:latin typeface="Arial"/>
              <a:ea typeface="Arial"/>
              <a:cs typeface="Arial"/>
              <a:sym typeface="Arial"/>
            </a:endParaRPr>
          </a:p>
          <a:p>
            <a:pPr marL="696864" lvl="1" indent="-288182" algn="l" rtl="0">
              <a:lnSpc>
                <a:spcPct val="80000"/>
              </a:lnSpc>
              <a:spcBef>
                <a:spcPts val="0"/>
              </a:spcBef>
              <a:spcAft>
                <a:spcPts val="0"/>
              </a:spcAft>
              <a:buClr>
                <a:schemeClr val="dk1"/>
              </a:buClr>
              <a:buSzPts val="2355"/>
              <a:buFont typeface="Arial"/>
              <a:buChar char="○"/>
            </a:pPr>
            <a:r>
              <a:rPr lang="nl-NL" sz="1795">
                <a:solidFill>
                  <a:schemeClr val="dk1"/>
                </a:solidFill>
                <a:latin typeface="Arial"/>
                <a:ea typeface="Arial"/>
                <a:cs typeface="Arial"/>
                <a:sym typeface="Arial"/>
              </a:rPr>
              <a:t>Een motiverende loopgroep</a:t>
            </a:r>
            <a:endParaRPr sz="1795">
              <a:solidFill>
                <a:schemeClr val="dk1"/>
              </a:solidFill>
              <a:latin typeface="Arial"/>
              <a:ea typeface="Arial"/>
              <a:cs typeface="Arial"/>
              <a:sym typeface="Arial"/>
            </a:endParaRPr>
          </a:p>
          <a:p>
            <a:pPr marL="696864" lvl="0" indent="0" algn="l" rtl="0">
              <a:lnSpc>
                <a:spcPct val="80000"/>
              </a:lnSpc>
              <a:spcBef>
                <a:spcPts val="1824"/>
              </a:spcBef>
              <a:spcAft>
                <a:spcPts val="0"/>
              </a:spcAft>
              <a:buNone/>
            </a:pPr>
            <a:endParaRPr sz="1795">
              <a:solidFill>
                <a:schemeClr val="dk1"/>
              </a:solidFill>
              <a:latin typeface="Arial"/>
              <a:ea typeface="Arial"/>
              <a:cs typeface="Arial"/>
              <a:sym typeface="Arial"/>
            </a:endParaRPr>
          </a:p>
          <a:p>
            <a:pPr marL="348432" lvl="0" indent="-288182" algn="l" rtl="0">
              <a:lnSpc>
                <a:spcPct val="80000"/>
              </a:lnSpc>
              <a:spcBef>
                <a:spcPts val="1824"/>
              </a:spcBef>
              <a:spcAft>
                <a:spcPts val="0"/>
              </a:spcAft>
              <a:buClr>
                <a:schemeClr val="dk1"/>
              </a:buClr>
              <a:buSzPts val="2355"/>
              <a:buFont typeface="Arial"/>
              <a:buChar char="●"/>
            </a:pPr>
            <a:r>
              <a:rPr lang="nl-NL" sz="1795">
                <a:solidFill>
                  <a:schemeClr val="dk1"/>
                </a:solidFill>
                <a:latin typeface="Arial"/>
                <a:ea typeface="Arial"/>
                <a:cs typeface="Arial"/>
                <a:sym typeface="Arial"/>
              </a:rPr>
              <a:t>Wel zin om te helpen, maar niet veel tijd doorheen het jaar? Tijdens onze evenementen is een extra paar handen altijd welkom!</a:t>
            </a:r>
            <a:endParaRPr sz="1796" b="0" strike="noStrike">
              <a:solidFill>
                <a:schemeClr val="dk1"/>
              </a:solidFill>
              <a:latin typeface="Arial"/>
              <a:ea typeface="Arial"/>
              <a:cs typeface="Arial"/>
              <a:sym typeface="Arial"/>
            </a:endParaRPr>
          </a:p>
          <a:p>
            <a:pPr marL="0" lvl="0" indent="0" algn="l" rtl="0">
              <a:lnSpc>
                <a:spcPct val="80000"/>
              </a:lnSpc>
              <a:spcBef>
                <a:spcPts val="1824"/>
              </a:spcBef>
              <a:spcAft>
                <a:spcPts val="0"/>
              </a:spcAft>
              <a:buSzPts val="2496"/>
              <a:buNone/>
            </a:pPr>
            <a:r>
              <a:rPr lang="nl-NL" sz="1844" b="0" strike="noStrike">
                <a:solidFill>
                  <a:schemeClr val="dk1"/>
                </a:solidFill>
                <a:latin typeface="Noto Sans Symbols"/>
                <a:ea typeface="Noto Sans Symbols"/>
                <a:cs typeface="Noto Sans Symbols"/>
                <a:sym typeface="Noto Sans Symbols"/>
              </a:rPr>
              <a:t>🡺</a:t>
            </a:r>
            <a:r>
              <a:rPr lang="nl-NL" sz="1844" b="0" strike="noStrike">
                <a:solidFill>
                  <a:schemeClr val="dk1"/>
                </a:solidFill>
                <a:latin typeface="Arial"/>
                <a:ea typeface="Arial"/>
                <a:cs typeface="Arial"/>
                <a:sym typeface="Arial"/>
              </a:rPr>
              <a:t> </a:t>
            </a:r>
            <a:r>
              <a:rPr lang="nl-NL" sz="1844">
                <a:solidFill>
                  <a:schemeClr val="dk1"/>
                </a:solidFill>
                <a:latin typeface="Arial"/>
                <a:ea typeface="Arial"/>
                <a:cs typeface="Arial"/>
                <a:sym typeface="Arial"/>
              </a:rPr>
              <a:t>Tw</a:t>
            </a:r>
            <a:r>
              <a:rPr lang="nl-NL" sz="1844" b="0" strike="noStrike">
                <a:solidFill>
                  <a:schemeClr val="dk1"/>
                </a:solidFill>
                <a:latin typeface="Arial"/>
                <a:ea typeface="Arial"/>
                <a:cs typeface="Arial"/>
                <a:sym typeface="Arial"/>
              </a:rPr>
              <a:t>ijfel je nog</a:t>
            </a:r>
            <a:r>
              <a:rPr lang="nl-NL" sz="1844">
                <a:solidFill>
                  <a:schemeClr val="dk1"/>
                </a:solidFill>
                <a:latin typeface="Arial"/>
                <a:ea typeface="Arial"/>
                <a:cs typeface="Arial"/>
                <a:sym typeface="Arial"/>
              </a:rPr>
              <a:t>?</a:t>
            </a:r>
            <a:r>
              <a:rPr lang="nl-NL" sz="1844" b="0" strike="noStrike">
                <a:solidFill>
                  <a:schemeClr val="dk1"/>
                </a:solidFill>
                <a:latin typeface="Arial"/>
                <a:ea typeface="Arial"/>
                <a:cs typeface="Arial"/>
                <a:sym typeface="Arial"/>
              </a:rPr>
              <a:t> </a:t>
            </a:r>
            <a:endParaRPr sz="1844">
              <a:solidFill>
                <a:schemeClr val="dk1"/>
              </a:solidFill>
              <a:latin typeface="Arial"/>
              <a:ea typeface="Arial"/>
              <a:cs typeface="Arial"/>
              <a:sym typeface="Arial"/>
            </a:endParaRPr>
          </a:p>
          <a:p>
            <a:pPr marL="342945" lvl="0" indent="0" algn="l" rtl="0">
              <a:lnSpc>
                <a:spcPct val="80000"/>
              </a:lnSpc>
              <a:spcBef>
                <a:spcPts val="1824"/>
              </a:spcBef>
              <a:spcAft>
                <a:spcPts val="0"/>
              </a:spcAft>
              <a:buSzPts val="2496"/>
              <a:buNone/>
            </a:pPr>
            <a:r>
              <a:rPr lang="nl-NL" sz="1844">
                <a:solidFill>
                  <a:schemeClr val="dk1"/>
                </a:solidFill>
                <a:latin typeface="Arial"/>
                <a:ea typeface="Arial"/>
                <a:cs typeface="Arial"/>
                <a:sym typeface="Arial"/>
              </a:rPr>
              <a:t>K</a:t>
            </a:r>
            <a:r>
              <a:rPr lang="nl-NL" sz="1844" b="0" strike="noStrike">
                <a:solidFill>
                  <a:schemeClr val="dk1"/>
                </a:solidFill>
                <a:latin typeface="Arial"/>
                <a:ea typeface="Arial"/>
                <a:cs typeface="Arial"/>
                <a:sym typeface="Arial"/>
              </a:rPr>
              <a:t>om </a:t>
            </a:r>
            <a:r>
              <a:rPr lang="nl-NL" sz="1844">
                <a:solidFill>
                  <a:schemeClr val="dk1"/>
                </a:solidFill>
                <a:latin typeface="Arial"/>
                <a:ea typeface="Arial"/>
                <a:cs typeface="Arial"/>
                <a:sym typeface="Arial"/>
              </a:rPr>
              <a:t>gerust even een babbeltje slaan, of, waarom g</a:t>
            </a:r>
            <a:r>
              <a:rPr lang="nl-NL" sz="1844" b="0" strike="noStrike">
                <a:solidFill>
                  <a:schemeClr val="dk1"/>
                </a:solidFill>
                <a:latin typeface="Arial"/>
                <a:ea typeface="Arial"/>
                <a:cs typeface="Arial"/>
                <a:sym typeface="Arial"/>
              </a:rPr>
              <a:t>een shift meedraaien, op de vriendendis</a:t>
            </a:r>
            <a:r>
              <a:rPr lang="nl-NL" sz="1844">
                <a:solidFill>
                  <a:schemeClr val="dk1"/>
                </a:solidFill>
                <a:latin typeface="Arial"/>
                <a:ea typeface="Arial"/>
                <a:cs typeface="Arial"/>
                <a:sym typeface="Arial"/>
              </a:rPr>
              <a:t>?</a:t>
            </a:r>
            <a:endParaRPr sz="1844" b="0" strike="noStrike">
              <a:solidFill>
                <a:schemeClr val="dk1"/>
              </a:solidFill>
              <a:latin typeface="Arial"/>
              <a:ea typeface="Arial"/>
              <a:cs typeface="Arial"/>
              <a:sym typeface="Arial"/>
            </a:endParaRPr>
          </a:p>
          <a:p>
            <a:pPr marL="257168" lvl="0" indent="-240057" algn="l" rtl="0">
              <a:lnSpc>
                <a:spcPct val="80000"/>
              </a:lnSpc>
              <a:spcBef>
                <a:spcPts val="1824"/>
              </a:spcBef>
              <a:spcAft>
                <a:spcPts val="0"/>
              </a:spcAft>
              <a:buSzPts val="460"/>
              <a:buNone/>
            </a:pPr>
            <a:endParaRPr sz="100">
              <a:solidFill>
                <a:schemeClr val="dk1"/>
              </a:solidFill>
            </a:endParaRPr>
          </a:p>
        </p:txBody>
      </p:sp>
    </p:spTree>
    <p:extLst>
      <p:ext uri="{BB962C8B-B14F-4D97-AF65-F5344CB8AC3E}">
        <p14:creationId xmlns:p14="http://schemas.microsoft.com/office/powerpoint/2010/main" val="2161552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97638F5-332D-1B5A-B5DE-FCD3DA30C362}"/>
              </a:ext>
            </a:extLst>
          </p:cNvPr>
          <p:cNvSpPr>
            <a:spLocks noGrp="1" noChangeArrowheads="1"/>
          </p:cNvSpPr>
          <p:nvPr>
            <p:ph type="title"/>
          </p:nvPr>
        </p:nvSpPr>
        <p:spPr>
          <a:xfrm>
            <a:off x="457200" y="253536"/>
            <a:ext cx="8229600" cy="1143000"/>
          </a:xfrm>
        </p:spPr>
        <p:txBody>
          <a:bodyPr/>
          <a:lstStyle/>
          <a:p>
            <a:pPr marL="54864" algn="ctr" eaLnBrk="1" fontAlgn="auto" hangingPunct="1">
              <a:spcAft>
                <a:spcPts val="0"/>
              </a:spcAft>
              <a:defRPr/>
            </a:pPr>
            <a:r>
              <a:rPr lang="fr-BE" dirty="0">
                <a:solidFill>
                  <a:srgbClr val="002060"/>
                </a:solidFill>
              </a:rPr>
              <a:t>Infano </a:t>
            </a:r>
            <a:endParaRPr lang="nl-NL" dirty="0">
              <a:solidFill>
                <a:srgbClr val="002060"/>
              </a:solidFill>
            </a:endParaRPr>
          </a:p>
        </p:txBody>
      </p:sp>
      <p:sp>
        <p:nvSpPr>
          <p:cNvPr id="47107" name="Rectangle 3">
            <a:extLst>
              <a:ext uri="{FF2B5EF4-FFF2-40B4-BE49-F238E27FC236}">
                <a16:creationId xmlns:a16="http://schemas.microsoft.com/office/drawing/2014/main" id="{0217F708-09F5-0BF4-CA0C-DE5CE1DA4C5B}"/>
              </a:ext>
            </a:extLst>
          </p:cNvPr>
          <p:cNvSpPr>
            <a:spLocks noGrp="1" noChangeArrowheads="1"/>
          </p:cNvSpPr>
          <p:nvPr>
            <p:ph idx="1"/>
          </p:nvPr>
        </p:nvSpPr>
        <p:spPr/>
        <p:txBody>
          <a:bodyPr/>
          <a:lstStyle/>
          <a:p>
            <a:pPr eaLnBrk="1" hangingPunct="1">
              <a:buFont typeface="Wingdings" panose="05000000000000000000" pitchFamily="2" charset="2"/>
              <a:buNone/>
              <a:defRPr/>
            </a:pPr>
            <a:endParaRPr lang="fr-BE" altLang="nl-BE" dirty="0"/>
          </a:p>
          <a:p>
            <a:pPr eaLnBrk="1" hangingPunct="1">
              <a:buFont typeface="Wingdings 2" panose="05020102010507070707" pitchFamily="82" charset="2"/>
              <a:buChar char=""/>
              <a:defRPr/>
            </a:pPr>
            <a:endParaRPr lang="fr-BE" altLang="nl-BE" dirty="0"/>
          </a:p>
          <a:p>
            <a:pPr marL="0" indent="0" eaLnBrk="1" hangingPunct="1">
              <a:buFont typeface="Wingdings 2" panose="05020102010507070707" pitchFamily="82" charset="2"/>
              <a:buNone/>
              <a:defRPr/>
            </a:pPr>
            <a:r>
              <a:rPr lang="fr-BE" altLang="nl-BE" dirty="0"/>
              <a:t>Woordje uitleg door Infano</a:t>
            </a:r>
          </a:p>
          <a:p>
            <a:pPr eaLnBrk="1" hangingPunct="1">
              <a:buFont typeface="Wingdings" panose="05000000000000000000" pitchFamily="2" charset="2"/>
              <a:buNone/>
              <a:defRPr/>
            </a:pPr>
            <a:endParaRPr lang="nl-NL" altLang="nl-BE"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7D0420C-3771-0668-92FE-4671D4C0FB73}"/>
              </a:ext>
            </a:extLst>
          </p:cNvPr>
          <p:cNvSpPr>
            <a:spLocks noGrp="1" noChangeArrowheads="1"/>
          </p:cNvSpPr>
          <p:nvPr>
            <p:ph type="title"/>
          </p:nvPr>
        </p:nvSpPr>
        <p:spPr/>
        <p:txBody>
          <a:bodyPr/>
          <a:lstStyle/>
          <a:p>
            <a:pPr marL="54864" eaLnBrk="1" fontAlgn="auto" hangingPunct="1">
              <a:spcAft>
                <a:spcPts val="0"/>
              </a:spcAft>
              <a:defRPr/>
            </a:pPr>
            <a:r>
              <a:rPr lang="fr-BE" dirty="0">
                <a:solidFill>
                  <a:srgbClr val="002060"/>
                </a:solidFill>
              </a:rPr>
              <a:t>Bedankt voor jullie aandacht!</a:t>
            </a:r>
            <a:endParaRPr lang="nl-BE" dirty="0">
              <a:solidFill>
                <a:schemeClr val="tx2">
                  <a:tint val="100000"/>
                  <a:shade val="90000"/>
                  <a:satMod val="250000"/>
                  <a:alpha val="100000"/>
                </a:schemeClr>
              </a:solidFill>
            </a:endParaRPr>
          </a:p>
        </p:txBody>
      </p:sp>
      <p:sp>
        <p:nvSpPr>
          <p:cNvPr id="29699" name="Rectangle 3">
            <a:extLst>
              <a:ext uri="{FF2B5EF4-FFF2-40B4-BE49-F238E27FC236}">
                <a16:creationId xmlns:a16="http://schemas.microsoft.com/office/drawing/2014/main" id="{1C53451B-F9C5-6385-090C-E95B41A7A635}"/>
              </a:ext>
            </a:extLst>
          </p:cNvPr>
          <p:cNvSpPr>
            <a:spLocks noGrp="1"/>
          </p:cNvSpPr>
          <p:nvPr>
            <p:ph idx="1"/>
          </p:nvPr>
        </p:nvSpPr>
        <p:spPr/>
        <p:txBody>
          <a:bodyPr/>
          <a:lstStyle/>
          <a:p>
            <a:pPr marL="0" indent="0" eaLnBrk="1" hangingPunct="1">
              <a:buNone/>
              <a:defRPr/>
            </a:pPr>
            <a:r>
              <a:rPr lang="nl-NL" altLang="nl-BE"/>
              <a:t>Na de uiteenzetting in de klas zijn jullie hier </a:t>
            </a:r>
            <a:r>
              <a:rPr lang="nl-NL" altLang="nl-BE" dirty="0"/>
              <a:t>terug welkom </a:t>
            </a:r>
            <a:r>
              <a:rPr lang="fr-BE" altLang="nl-BE"/>
              <a:t>om </a:t>
            </a:r>
            <a:r>
              <a:rPr lang="fr-BE" altLang="nl-BE" err="1"/>
              <a:t>iets</a:t>
            </a:r>
            <a:r>
              <a:rPr lang="fr-BE" altLang="nl-BE"/>
              <a:t> te </a:t>
            </a:r>
            <a:r>
              <a:rPr lang="fr-BE" altLang="nl-BE" err="1"/>
              <a:t>drinken</a:t>
            </a:r>
            <a:r>
              <a:rPr lang="fr-BE" altLang="nl-BE" dirty="0"/>
              <a:t> en na te praten.</a:t>
            </a:r>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fr-BE" altLang="nl-BE" dirty="0"/>
          </a:p>
          <a:p>
            <a:pPr eaLnBrk="1" hangingPunct="1">
              <a:buFont typeface="Wingdings 2" panose="05020102010507070707" pitchFamily="82" charset="2"/>
              <a:buChar char=""/>
              <a:defRPr/>
            </a:pPr>
            <a:endParaRPr lang="nl-NL" altLang="nl-BE" dirty="0"/>
          </a:p>
        </p:txBody>
      </p:sp>
      <p:pic>
        <p:nvPicPr>
          <p:cNvPr id="44036" name="Picture 6" descr="Waarom klinken we? | WHOOwine">
            <a:extLst>
              <a:ext uri="{FF2B5EF4-FFF2-40B4-BE49-F238E27FC236}">
                <a16:creationId xmlns:a16="http://schemas.microsoft.com/office/drawing/2014/main" id="{D44C72E6-6C06-5984-A5F3-A81E7120C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535363"/>
            <a:ext cx="3810000"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34E17C5-93E5-E6C1-D3B2-3D80B75BAF87}"/>
              </a:ext>
            </a:extLst>
          </p:cNvPr>
          <p:cNvSpPr>
            <a:spLocks noGrp="1" noChangeArrowheads="1"/>
          </p:cNvSpPr>
          <p:nvPr>
            <p:ph type="title"/>
          </p:nvPr>
        </p:nvSpPr>
        <p:spPr>
          <a:xfrm>
            <a:off x="457200" y="253536"/>
            <a:ext cx="8229600" cy="1143000"/>
          </a:xfrm>
        </p:spPr>
        <p:txBody>
          <a:bodyPr/>
          <a:lstStyle/>
          <a:p>
            <a:pPr marL="54864" algn="ctr" eaLnBrk="1" fontAlgn="auto" hangingPunct="1">
              <a:spcAft>
                <a:spcPts val="0"/>
              </a:spcAft>
              <a:defRPr/>
            </a:pPr>
            <a:r>
              <a:rPr lang="nl-NL" dirty="0">
                <a:solidFill>
                  <a:srgbClr val="002060"/>
                </a:solidFill>
              </a:rPr>
              <a:t>Website </a:t>
            </a:r>
          </a:p>
        </p:txBody>
      </p:sp>
      <p:sp>
        <p:nvSpPr>
          <p:cNvPr id="20483" name="Rectangle 3">
            <a:extLst>
              <a:ext uri="{FF2B5EF4-FFF2-40B4-BE49-F238E27FC236}">
                <a16:creationId xmlns:a16="http://schemas.microsoft.com/office/drawing/2014/main" id="{35DD063C-DBD0-FCB1-0AB7-97A1D2CDB54C}"/>
              </a:ext>
            </a:extLst>
          </p:cNvPr>
          <p:cNvSpPr>
            <a:spLocks noGrp="1"/>
          </p:cNvSpPr>
          <p:nvPr>
            <p:ph idx="1"/>
          </p:nvPr>
        </p:nvSpPr>
        <p:spPr/>
        <p:txBody>
          <a:bodyPr/>
          <a:lstStyle/>
          <a:p>
            <a:pPr eaLnBrk="1" hangingPunct="1"/>
            <a:endParaRPr lang="nl-NL" altLang="nl-BE"/>
          </a:p>
          <a:p>
            <a:pPr eaLnBrk="1" hangingPunct="1">
              <a:buFont typeface="Wingdings 3" panose="05040102010807070707" pitchFamily="18" charset="2"/>
              <a:buNone/>
            </a:pPr>
            <a:r>
              <a:rPr lang="nl-BE" altLang="nl-BE">
                <a:solidFill>
                  <a:srgbClr val="00B0F0"/>
                </a:solidFill>
                <a:hlinkClick r:id="rId2"/>
              </a:rPr>
              <a:t>http://www.ambvlezenbeek.be/</a:t>
            </a:r>
            <a:endParaRPr lang="nl-BE" altLang="nl-BE">
              <a:solidFill>
                <a:srgbClr val="00B0F0"/>
              </a:solidFill>
            </a:endParaRPr>
          </a:p>
          <a:p>
            <a:pPr eaLnBrk="1" hangingPunct="1">
              <a:buFont typeface="Wingdings 3" panose="05040102010807070707" pitchFamily="18" charset="2"/>
              <a:buNone/>
            </a:pPr>
            <a:endParaRPr lang="nl-BE" altLang="nl-BE">
              <a:solidFill>
                <a:srgbClr val="00B0F0"/>
              </a:solidFill>
            </a:endParaRPr>
          </a:p>
          <a:p>
            <a:pPr eaLnBrk="1" hangingPunct="1"/>
            <a:endParaRPr lang="nl-NL" altLang="nl-B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837A6-9EE1-588E-43E3-D7DE34560EA9}"/>
              </a:ext>
            </a:extLst>
          </p:cNvPr>
          <p:cNvSpPr>
            <a:spLocks noGrp="1"/>
          </p:cNvSpPr>
          <p:nvPr>
            <p:ph type="title"/>
          </p:nvPr>
        </p:nvSpPr>
        <p:spPr>
          <a:xfrm>
            <a:off x="457200" y="254000"/>
            <a:ext cx="8229600" cy="1590824"/>
          </a:xfrm>
        </p:spPr>
        <p:txBody>
          <a:bodyPr>
            <a:normAutofit fontScale="90000"/>
          </a:bodyPr>
          <a:lstStyle/>
          <a:p>
            <a:pPr algn="ctr">
              <a:defRPr/>
            </a:pPr>
            <a:br>
              <a:rPr lang="nl-BE" b="1" dirty="0">
                <a:solidFill>
                  <a:srgbClr val="002060"/>
                </a:solidFill>
                <a:latin typeface="Comic Sans MS" pitchFamily="66" charset="0"/>
              </a:rPr>
            </a:br>
            <a:br>
              <a:rPr lang="nl-BE" b="1" dirty="0">
                <a:solidFill>
                  <a:srgbClr val="002060"/>
                </a:solidFill>
                <a:latin typeface="Comic Sans MS" pitchFamily="66" charset="0"/>
              </a:rPr>
            </a:br>
            <a:r>
              <a:rPr lang="nl-BE" b="1" dirty="0">
                <a:solidFill>
                  <a:srgbClr val="002060"/>
                </a:solidFill>
                <a:latin typeface="Comic Sans MS" pitchFamily="66" charset="0"/>
              </a:rPr>
              <a:t>Katholieke school </a:t>
            </a:r>
            <a:br>
              <a:rPr lang="nl-BE" b="1" dirty="0">
                <a:solidFill>
                  <a:srgbClr val="002060"/>
                </a:solidFill>
                <a:latin typeface="Comic Sans MS" pitchFamily="66" charset="0"/>
              </a:rPr>
            </a:br>
            <a:endParaRPr lang="nl-BE" dirty="0"/>
          </a:p>
        </p:txBody>
      </p:sp>
      <p:sp>
        <p:nvSpPr>
          <p:cNvPr id="36867" name="Tijdelijke aanduiding voor inhoud 2">
            <a:extLst>
              <a:ext uri="{FF2B5EF4-FFF2-40B4-BE49-F238E27FC236}">
                <a16:creationId xmlns:a16="http://schemas.microsoft.com/office/drawing/2014/main" id="{D14632B0-1816-EE69-0233-97BE605CD40C}"/>
              </a:ext>
            </a:extLst>
          </p:cNvPr>
          <p:cNvSpPr>
            <a:spLocks noGrp="1"/>
          </p:cNvSpPr>
          <p:nvPr>
            <p:ph idx="1"/>
          </p:nvPr>
        </p:nvSpPr>
        <p:spPr>
          <a:xfrm>
            <a:off x="428625" y="1282700"/>
            <a:ext cx="8234363" cy="3716338"/>
          </a:xfrm>
        </p:spPr>
        <p:txBody>
          <a:bodyPr/>
          <a:lstStyle/>
          <a:p>
            <a:pPr marL="0" indent="0" eaLnBrk="1" hangingPunct="1">
              <a:buFont typeface="Wingdings 2" panose="05020102010507070707" pitchFamily="18" charset="2"/>
              <a:buNone/>
              <a:defRPr/>
            </a:pPr>
            <a:endParaRPr lang="nl-BE" altLang="nl-BE" b="1" dirty="0">
              <a:solidFill>
                <a:srgbClr val="002060"/>
              </a:solidFill>
              <a:latin typeface="Comic Sans MS" panose="030F0702030302020204" pitchFamily="66" charset="0"/>
            </a:endParaRPr>
          </a:p>
          <a:p>
            <a:pPr marL="566737" indent="-457200">
              <a:buClr>
                <a:srgbClr val="002060"/>
              </a:buClr>
              <a:buFont typeface="Courier New" panose="02070309020205020404" pitchFamily="49" charset="0"/>
              <a:buChar char="o"/>
              <a:defRPr/>
            </a:pPr>
            <a:r>
              <a:rPr lang="nl-BE" altLang="nl-BE" dirty="0"/>
              <a:t>Animatiepunten in de kijker.</a:t>
            </a:r>
          </a:p>
          <a:p>
            <a:pPr marL="566737" indent="-457200">
              <a:buClr>
                <a:srgbClr val="002060"/>
              </a:buClr>
              <a:buFont typeface="Courier New" panose="02070309020205020404" pitchFamily="49" charset="0"/>
              <a:buChar char="o"/>
              <a:defRPr/>
            </a:pPr>
            <a:r>
              <a:rPr lang="nl-BE" altLang="nl-BE" dirty="0"/>
              <a:t>Vieringen op eigen school in </a:t>
            </a:r>
          </a:p>
          <a:p>
            <a:pPr marL="109537" indent="0">
              <a:buClr>
                <a:srgbClr val="002060"/>
              </a:buClr>
              <a:buFont typeface="Wingdings 2" panose="05020102010507070707" pitchFamily="82" charset="2"/>
              <a:buNone/>
              <a:defRPr/>
            </a:pPr>
            <a:r>
              <a:rPr lang="nl-BE" altLang="nl-BE" dirty="0"/>
              <a:t>     functie van het jaarthema </a:t>
            </a:r>
          </a:p>
          <a:p>
            <a:pPr marL="109220" indent="0">
              <a:buClr>
                <a:srgbClr val="002060"/>
              </a:buClr>
              <a:buNone/>
              <a:defRPr/>
            </a:pPr>
            <a:r>
              <a:rPr lang="nl-BE" altLang="nl-BE" dirty="0"/>
              <a:t>     ‘Als pelgrims onderweg’. </a:t>
            </a:r>
          </a:p>
          <a:p>
            <a:pPr marL="566737" indent="-457200">
              <a:buClr>
                <a:srgbClr val="002060"/>
              </a:buClr>
              <a:buFont typeface="Courier New" panose="02070309020205020404" pitchFamily="49" charset="0"/>
              <a:buChar char="o"/>
              <a:defRPr/>
            </a:pPr>
            <a:r>
              <a:rPr lang="nl-BE" altLang="nl-BE" dirty="0"/>
              <a:t>Van onthaalklas tot en met 6</a:t>
            </a:r>
            <a:r>
              <a:rPr lang="nl-BE" altLang="nl-BE" baseline="30000" dirty="0"/>
              <a:t>de</a:t>
            </a:r>
            <a:r>
              <a:rPr lang="nl-BE" altLang="nl-BE" dirty="0"/>
              <a:t> </a:t>
            </a:r>
          </a:p>
          <a:p>
            <a:pPr marL="109537" indent="0">
              <a:buClr>
                <a:srgbClr val="002060"/>
              </a:buClr>
              <a:buFont typeface="Wingdings 2" panose="05020102010507070707" pitchFamily="82" charset="2"/>
              <a:buNone/>
              <a:defRPr/>
            </a:pPr>
            <a:r>
              <a:rPr lang="nl-BE" altLang="nl-BE" dirty="0"/>
              <a:t>     leerjaar Godsdienst in de klas.</a:t>
            </a:r>
          </a:p>
          <a:p>
            <a:pPr marL="566737" indent="-457200">
              <a:buClr>
                <a:srgbClr val="002060"/>
              </a:buClr>
              <a:buFont typeface="Courier New" panose="02070309020205020404" pitchFamily="49" charset="0"/>
              <a:buChar char="o"/>
              <a:defRPr/>
            </a:pPr>
            <a:r>
              <a:rPr lang="nl-BE" altLang="nl-BE" dirty="0"/>
              <a:t>Kindervieringen op zondag.                   </a:t>
            </a:r>
            <a:r>
              <a:rPr lang="nl-BE" altLang="nl-BE" dirty="0">
                <a:sym typeface="Wingdings" panose="05000000000000000000" pitchFamily="2" charset="2"/>
              </a:rPr>
              <a:t> </a:t>
            </a:r>
            <a:r>
              <a:rPr lang="nl-BE" altLang="nl-BE" sz="1800" dirty="0"/>
              <a:t>Volgende kinderviering op zondag 15/9</a:t>
            </a:r>
          </a:p>
          <a:p>
            <a:pPr eaLnBrk="1" hangingPunct="1">
              <a:defRPr/>
            </a:pPr>
            <a:endParaRPr lang="nl-BE" dirty="0"/>
          </a:p>
          <a:p>
            <a:pPr marL="0" indent="0" eaLnBrk="1" hangingPunct="1">
              <a:buNone/>
              <a:defRPr/>
            </a:pPr>
            <a:endParaRPr lang="nl-BE" dirty="0"/>
          </a:p>
          <a:p>
            <a:pPr marL="0" indent="0" eaLnBrk="1" hangingPunct="1">
              <a:buFont typeface="Wingdings 2" panose="05020102010507070707" pitchFamily="82" charset="2"/>
              <a:buNone/>
              <a:defRPr/>
            </a:pPr>
            <a:endParaRPr lang="nl-BE" dirty="0"/>
          </a:p>
        </p:txBody>
      </p:sp>
      <p:pic>
        <p:nvPicPr>
          <p:cNvPr id="1026" name="Picture 2" descr="FOLDER ALS PELGRIMS ONDERWEG 2024-2025 start/sept/okt">
            <a:extLst>
              <a:ext uri="{FF2B5EF4-FFF2-40B4-BE49-F238E27FC236}">
                <a16:creationId xmlns:a16="http://schemas.microsoft.com/office/drawing/2014/main" id="{995CBC92-8B5B-3CB5-FC00-98A1B7FD9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2383831"/>
            <a:ext cx="1524000" cy="213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6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67">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8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BE243-BDC7-F651-6E07-B91F17D93C9F}"/>
              </a:ext>
            </a:extLst>
          </p:cNvPr>
          <p:cNvSpPr>
            <a:spLocks noGrp="1"/>
          </p:cNvSpPr>
          <p:nvPr>
            <p:ph type="title"/>
          </p:nvPr>
        </p:nvSpPr>
        <p:spPr>
          <a:xfrm>
            <a:off x="457200" y="254000"/>
            <a:ext cx="8229600" cy="1590824"/>
          </a:xfrm>
        </p:spPr>
        <p:txBody>
          <a:bodyPr>
            <a:normAutofit fontScale="90000"/>
          </a:bodyPr>
          <a:lstStyle/>
          <a:p>
            <a:pPr algn="ctr">
              <a:defRPr/>
            </a:pPr>
            <a:br>
              <a:rPr lang="nl-BE" b="1" dirty="0">
                <a:solidFill>
                  <a:srgbClr val="002060"/>
                </a:solidFill>
                <a:latin typeface="Comic Sans MS" pitchFamily="66" charset="0"/>
              </a:rPr>
            </a:br>
            <a:br>
              <a:rPr lang="nl-BE" b="1" dirty="0">
                <a:solidFill>
                  <a:srgbClr val="002060"/>
                </a:solidFill>
                <a:latin typeface="Comic Sans MS" pitchFamily="66" charset="0"/>
              </a:rPr>
            </a:br>
            <a:r>
              <a:rPr lang="nl-BE" b="1" dirty="0">
                <a:solidFill>
                  <a:srgbClr val="002060"/>
                </a:solidFill>
                <a:latin typeface="Comic Sans MS" pitchFamily="66" charset="0"/>
              </a:rPr>
              <a:t>Nederlandstalige school </a:t>
            </a:r>
            <a:br>
              <a:rPr lang="nl-BE" b="1" dirty="0">
                <a:solidFill>
                  <a:srgbClr val="002060"/>
                </a:solidFill>
                <a:latin typeface="Comic Sans MS" pitchFamily="66" charset="0"/>
              </a:rPr>
            </a:br>
            <a:endParaRPr lang="nl-BE" dirty="0"/>
          </a:p>
        </p:txBody>
      </p:sp>
      <p:sp>
        <p:nvSpPr>
          <p:cNvPr id="36867" name="Tijdelijke aanduiding voor inhoud 2">
            <a:extLst>
              <a:ext uri="{FF2B5EF4-FFF2-40B4-BE49-F238E27FC236}">
                <a16:creationId xmlns:a16="http://schemas.microsoft.com/office/drawing/2014/main" id="{68255241-F3DA-C5DA-7830-5F75A7370585}"/>
              </a:ext>
            </a:extLst>
          </p:cNvPr>
          <p:cNvSpPr>
            <a:spLocks noGrp="1"/>
          </p:cNvSpPr>
          <p:nvPr>
            <p:ph idx="1"/>
          </p:nvPr>
        </p:nvSpPr>
        <p:spPr>
          <a:xfrm>
            <a:off x="428625" y="1282700"/>
            <a:ext cx="8234363" cy="3716338"/>
          </a:xfrm>
        </p:spPr>
        <p:txBody>
          <a:bodyPr/>
          <a:lstStyle/>
          <a:p>
            <a:pPr marL="0" indent="0" eaLnBrk="1" hangingPunct="1">
              <a:buFont typeface="Wingdings 2" panose="05020102010507070707" pitchFamily="18" charset="2"/>
              <a:buNone/>
              <a:defRPr/>
            </a:pPr>
            <a:endParaRPr lang="nl-BE" altLang="nl-BE" b="1" dirty="0">
              <a:solidFill>
                <a:srgbClr val="002060"/>
              </a:solidFill>
              <a:latin typeface="Comic Sans MS" panose="030F0702030302020204" pitchFamily="66" charset="0"/>
            </a:endParaRPr>
          </a:p>
          <a:p>
            <a:pPr eaLnBrk="1" hangingPunct="1">
              <a:defRPr/>
            </a:pPr>
            <a:endParaRPr lang="nl-BE" dirty="0"/>
          </a:p>
          <a:p>
            <a:pPr eaLnBrk="1" hangingPunct="1">
              <a:defRPr/>
            </a:pPr>
            <a:endParaRPr lang="nl-BE" dirty="0"/>
          </a:p>
          <a:p>
            <a:pPr marL="0" indent="0" eaLnBrk="1" hangingPunct="1">
              <a:buFont typeface="Wingdings 2" panose="05020102010507070707" pitchFamily="82" charset="2"/>
              <a:buNone/>
              <a:defRPr/>
            </a:pPr>
            <a:endParaRPr lang="nl-BE" dirty="0"/>
          </a:p>
        </p:txBody>
      </p:sp>
      <p:pic>
        <p:nvPicPr>
          <p:cNvPr id="22532" name="Content Placeholder 4">
            <a:extLst>
              <a:ext uri="{FF2B5EF4-FFF2-40B4-BE49-F238E27FC236}">
                <a16:creationId xmlns:a16="http://schemas.microsoft.com/office/drawing/2014/main" id="{3D419376-BC0A-D768-7EDA-F7608E7D6E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13" y="1774825"/>
            <a:ext cx="8061325"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E2E2AAAB-E030-392D-803E-ABE396C51C66}"/>
              </a:ext>
            </a:extLst>
          </p:cNvPr>
          <p:cNvSpPr txBox="1"/>
          <p:nvPr/>
        </p:nvSpPr>
        <p:spPr>
          <a:xfrm>
            <a:off x="492125" y="4667250"/>
            <a:ext cx="8234363" cy="1385888"/>
          </a:xfrm>
          <a:prstGeom prst="rect">
            <a:avLst/>
          </a:prstGeom>
          <a:noFill/>
        </p:spPr>
        <p:txBody>
          <a:bodyPr>
            <a:spAutoFit/>
          </a:bodyPr>
          <a:lstStyle/>
          <a:p>
            <a:pPr>
              <a:defRPr/>
            </a:pPr>
            <a:r>
              <a:rPr lang="nl-BE" sz="2800" dirty="0">
                <a:latin typeface="+mj-lt"/>
                <a:ea typeface="Calibri" panose="020F0502020204030204" pitchFamily="34" charset="0"/>
                <a:cs typeface="Times New Roman" panose="02020603050405020304" pitchFamily="18" charset="0"/>
              </a:rPr>
              <a:t>Op onze school is Nederlands de voertaal. Alle gesprekken worden dan ook in het Nederlands gevoerd. Een tolk is altijd welkom. </a:t>
            </a:r>
            <a:endParaRPr lang="nl-BE" sz="28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8BAF8B-D529-7BE8-F6A5-672EB56446AF}"/>
              </a:ext>
            </a:extLst>
          </p:cNvPr>
          <p:cNvSpPr>
            <a:spLocks noGrp="1"/>
          </p:cNvSpPr>
          <p:nvPr>
            <p:ph type="title"/>
          </p:nvPr>
        </p:nvSpPr>
        <p:spPr/>
        <p:txBody>
          <a:bodyPr/>
          <a:lstStyle/>
          <a:p>
            <a:pPr algn="ctr">
              <a:defRPr/>
            </a:pPr>
            <a:r>
              <a:rPr lang="nl-BE" dirty="0">
                <a:solidFill>
                  <a:srgbClr val="002060"/>
                </a:solidFill>
              </a:rPr>
              <a:t>Eten en drinken</a:t>
            </a:r>
          </a:p>
        </p:txBody>
      </p:sp>
      <p:sp>
        <p:nvSpPr>
          <p:cNvPr id="3" name="Tijdelijke aanduiding voor inhoud 2">
            <a:extLst>
              <a:ext uri="{FF2B5EF4-FFF2-40B4-BE49-F238E27FC236}">
                <a16:creationId xmlns:a16="http://schemas.microsoft.com/office/drawing/2014/main" id="{9023B509-4F84-5F1D-E29C-F0BE49F89AFA}"/>
              </a:ext>
            </a:extLst>
          </p:cNvPr>
          <p:cNvSpPr>
            <a:spLocks noGrp="1"/>
          </p:cNvSpPr>
          <p:nvPr>
            <p:ph idx="1"/>
          </p:nvPr>
        </p:nvSpPr>
        <p:spPr/>
        <p:txBody>
          <a:bodyPr/>
          <a:lstStyle/>
          <a:p>
            <a:pPr marL="566737" indent="-457200">
              <a:buClr>
                <a:srgbClr val="002060"/>
              </a:buClr>
              <a:buFont typeface="Courier New" panose="02070309020205020404" pitchFamily="49" charset="0"/>
              <a:buChar char="o"/>
              <a:defRPr/>
            </a:pPr>
            <a:r>
              <a:rPr lang="nl-BE" dirty="0"/>
              <a:t>Tussendoortje in de voormiddag: enkel fruit of groenten.</a:t>
            </a:r>
          </a:p>
          <a:p>
            <a:pPr marL="457200" lvl="1" indent="0">
              <a:buClr>
                <a:srgbClr val="002060"/>
              </a:buClr>
              <a:buFontTx/>
              <a:buNone/>
              <a:defRPr/>
            </a:pPr>
            <a:r>
              <a:rPr lang="nl-BE" dirty="0"/>
              <a:t>   =&gt; hapklaar</a:t>
            </a:r>
          </a:p>
          <a:p>
            <a:pPr marL="457200" lvl="1" indent="0">
              <a:buClr>
                <a:srgbClr val="002060"/>
              </a:buClr>
              <a:buFontTx/>
              <a:buNone/>
              <a:defRPr/>
            </a:pPr>
            <a:endParaRPr lang="nl-BE" dirty="0"/>
          </a:p>
          <a:p>
            <a:pPr marL="566737" indent="-457200">
              <a:buClr>
                <a:srgbClr val="002060"/>
              </a:buClr>
              <a:buFont typeface="Courier New" panose="02070309020205020404" pitchFamily="49" charset="0"/>
              <a:buChar char="o"/>
              <a:defRPr/>
            </a:pPr>
            <a:r>
              <a:rPr lang="nl-BE" dirty="0"/>
              <a:t>In de namiddag kan en mag er een koek gegeten worden.</a:t>
            </a:r>
          </a:p>
          <a:p>
            <a:pPr marL="109537" indent="0">
              <a:buClr>
                <a:srgbClr val="002060"/>
              </a:buClr>
              <a:buFont typeface="Wingdings 2" panose="05020102010507070707" pitchFamily="82" charset="2"/>
              <a:buNone/>
              <a:defRPr/>
            </a:pPr>
            <a:endParaRPr lang="nl-BE" dirty="0"/>
          </a:p>
          <a:p>
            <a:pPr marL="566737" indent="-457200">
              <a:buClr>
                <a:srgbClr val="002060"/>
              </a:buClr>
              <a:buFont typeface="Courier New" panose="02070309020205020404" pitchFamily="49" charset="0"/>
              <a:buChar char="o"/>
              <a:defRPr/>
            </a:pPr>
            <a:r>
              <a:rPr lang="nl-BE" dirty="0"/>
              <a:t>Enkel water is toegestaan. Kruiken of flesjes kunnen opnieuw gevuld worden.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3CFB9D-0DF5-B0A8-769C-101D9B754DEC}"/>
              </a:ext>
            </a:extLst>
          </p:cNvPr>
          <p:cNvSpPr>
            <a:spLocks noGrp="1"/>
          </p:cNvSpPr>
          <p:nvPr>
            <p:ph type="title"/>
          </p:nvPr>
        </p:nvSpPr>
        <p:spPr/>
        <p:txBody>
          <a:bodyPr/>
          <a:lstStyle/>
          <a:p>
            <a:pPr algn="ctr">
              <a:defRPr/>
            </a:pPr>
            <a:r>
              <a:rPr lang="nl-BE" dirty="0">
                <a:solidFill>
                  <a:srgbClr val="002060"/>
                </a:solidFill>
              </a:rPr>
              <a:t>Watergewenning 3KK</a:t>
            </a:r>
          </a:p>
        </p:txBody>
      </p:sp>
      <p:sp>
        <p:nvSpPr>
          <p:cNvPr id="24579" name="Tijdelijke aanduiding voor inhoud 2">
            <a:extLst>
              <a:ext uri="{FF2B5EF4-FFF2-40B4-BE49-F238E27FC236}">
                <a16:creationId xmlns:a16="http://schemas.microsoft.com/office/drawing/2014/main" id="{31284A35-BB24-75F4-9E73-15DB2215AABC}"/>
              </a:ext>
            </a:extLst>
          </p:cNvPr>
          <p:cNvSpPr>
            <a:spLocks noGrp="1"/>
          </p:cNvSpPr>
          <p:nvPr>
            <p:ph idx="1"/>
          </p:nvPr>
        </p:nvSpPr>
        <p:spPr>
          <a:xfrm>
            <a:off x="457200" y="1840548"/>
            <a:ext cx="8229600" cy="4786474"/>
          </a:xfrm>
        </p:spPr>
        <p:txBody>
          <a:bodyPr/>
          <a:lstStyle/>
          <a:p>
            <a:pPr marL="107950" indent="0">
              <a:buClr>
                <a:srgbClr val="002060"/>
              </a:buClr>
              <a:buNone/>
            </a:pPr>
            <a:r>
              <a:rPr lang="nl-BE" altLang="nl-BE" dirty="0"/>
              <a:t>De kleuters van 3KK  zullen een aantal keer in het eerste trimester gaan zwemmen. </a:t>
            </a:r>
          </a:p>
          <a:p>
            <a:pPr marL="107950" indent="0">
              <a:buNone/>
            </a:pPr>
            <a:endParaRPr lang="nl-BE" altLang="nl-BE" dirty="0"/>
          </a:p>
          <a:p>
            <a:pPr marL="107950" indent="0">
              <a:buClr>
                <a:srgbClr val="002060"/>
              </a:buClr>
              <a:buNone/>
            </a:pPr>
            <a:r>
              <a:rPr lang="nl-BE" altLang="nl-BE" dirty="0">
                <a:sym typeface="Wingdings" panose="05000000000000000000" pitchFamily="2" charset="2"/>
              </a:rPr>
              <a:t> data watergewenning: zie </a:t>
            </a:r>
            <a:r>
              <a:rPr lang="nl-BE" altLang="nl-BE" err="1">
                <a:sym typeface="Wingdings" panose="05000000000000000000" pitchFamily="2" charset="2"/>
              </a:rPr>
              <a:t>klasjuf</a:t>
            </a:r>
            <a:endParaRPr lang="nl-BE" altLang="nl-BE" err="1">
              <a:solidFill>
                <a:srgbClr val="FF0000"/>
              </a:solidFill>
              <a:sym typeface="Wingdings" panose="05000000000000000000" pitchFamily="2" charset="2"/>
            </a:endParaRPr>
          </a:p>
          <a:p>
            <a:pPr marL="107950" indent="0">
              <a:buNone/>
            </a:pPr>
            <a:endParaRPr lang="nl-BE" altLang="nl-BE" dirty="0">
              <a:solidFill>
                <a:srgbClr val="FFFFFF"/>
              </a:solidFill>
            </a:endParaRPr>
          </a:p>
          <a:p>
            <a:pPr marL="107950" indent="0">
              <a:buClr>
                <a:srgbClr val="002060"/>
              </a:buClr>
              <a:buNone/>
            </a:pPr>
            <a:r>
              <a:rPr lang="nl-BE" altLang="nl-BE" dirty="0">
                <a:sym typeface="Wingdings" panose="05000000000000000000" pitchFamily="2" charset="2"/>
              </a:rPr>
              <a:t> Toegang zwembad is gratis. Busvervoer wordt gesponsord door de ouderraad. </a:t>
            </a:r>
            <a:endParaRPr lang="nl-BE" altLang="nl-BE" dirty="0"/>
          </a:p>
          <a:p>
            <a:pPr marL="107950" indent="0">
              <a:buClr>
                <a:srgbClr val="002060"/>
              </a:buClr>
              <a:buFont typeface="Wingdings 2" panose="05020102010507070707" pitchFamily="18" charset="2"/>
              <a:buNone/>
            </a:pPr>
            <a:endParaRPr lang="nl-BE" altLang="nl-BE"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ieterij">
  <a:themeElements>
    <a:clrScheme name="Gieterij">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Gieterij">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Gieterij">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1_Facet">
  <a:themeElements>
    <a:clrScheme name="Facet">
      <a:dk1>
        <a:srgbClr val="000000"/>
      </a:dk1>
      <a:lt1>
        <a:srgbClr val="FFFFFF"/>
      </a:lt1>
      <a:dk2>
        <a:srgbClr val="2C3C43"/>
      </a:dk2>
      <a:lt2>
        <a:srgbClr val="EBEBEB"/>
      </a:lt2>
      <a:accent1>
        <a:srgbClr val="5C6BB1"/>
      </a:accent1>
      <a:accent2>
        <a:srgbClr val="A01A14"/>
      </a:accent2>
      <a:accent3>
        <a:srgbClr val="6986EE"/>
      </a:accent3>
      <a:accent4>
        <a:srgbClr val="AEB7E6"/>
      </a:accent4>
      <a:accent5>
        <a:srgbClr val="C42F1A"/>
      </a:accent5>
      <a:accent6>
        <a:srgbClr val="556291"/>
      </a:accent6>
      <a:hlink>
        <a:srgbClr val="653CCA"/>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F2DFF7767D3347BE4CD9A1F99E6715" ma:contentTypeVersion="8" ma:contentTypeDescription="Een nieuw document maken." ma:contentTypeScope="" ma:versionID="de53fddfa1c8f5dbfdd61e6bb84cabbd">
  <xsd:schema xmlns:xsd="http://www.w3.org/2001/XMLSchema" xmlns:xs="http://www.w3.org/2001/XMLSchema" xmlns:p="http://schemas.microsoft.com/office/2006/metadata/properties" xmlns:ns2="8f4ae3d4-c2d1-4de2-9dab-1b9cf3cea1df" xmlns:ns3="9116cb9e-e5f3-4063-bcec-ddbc5452f296" targetNamespace="http://schemas.microsoft.com/office/2006/metadata/properties" ma:root="true" ma:fieldsID="cf16b4121aef860b6f6ce414debd6af3" ns2:_="" ns3:_="">
    <xsd:import namespace="8f4ae3d4-c2d1-4de2-9dab-1b9cf3cea1df"/>
    <xsd:import namespace="9116cb9e-e5f3-4063-bcec-ddbc5452f29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4ae3d4-c2d1-4de2-9dab-1b9cf3cea1df"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16cb9e-e5f3-4063-bcec-ddbc5452f29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F77573-1619-4E03-A386-FF65480F56B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9E0E78E-66C3-4BD0-A3E0-1D4925874DF3}">
  <ds:schemaRefs>
    <ds:schemaRef ds:uri="http://schemas.microsoft.com/sharepoint/v3/contenttype/forms"/>
  </ds:schemaRefs>
</ds:datastoreItem>
</file>

<file path=customXml/itemProps3.xml><?xml version="1.0" encoding="utf-8"?>
<ds:datastoreItem xmlns:ds="http://schemas.openxmlformats.org/officeDocument/2006/customXml" ds:itemID="{BE874089-9483-4B23-BE7C-77CFD369B2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4ae3d4-c2d1-4de2-9dab-1b9cf3cea1df"/>
    <ds:schemaRef ds:uri="9116cb9e-e5f3-4063-bcec-ddbc5452f2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Aspect</Template>
  <TotalTime>7350</TotalTime>
  <Words>1547</Words>
  <Application>Microsoft Office PowerPoint</Application>
  <PresentationFormat>Diavoorstelling (4:3)</PresentationFormat>
  <Paragraphs>272</Paragraphs>
  <Slides>44</Slides>
  <Notes>17</Notes>
  <HiddenSlides>0</HiddenSlides>
  <MMClips>0</MMClips>
  <ScaleCrop>false</ScaleCrop>
  <HeadingPairs>
    <vt:vector size="4" baseType="variant">
      <vt:variant>
        <vt:lpstr>Thema</vt:lpstr>
      </vt:variant>
      <vt:variant>
        <vt:i4>2</vt:i4>
      </vt:variant>
      <vt:variant>
        <vt:lpstr>Diatitels</vt:lpstr>
      </vt:variant>
      <vt:variant>
        <vt:i4>44</vt:i4>
      </vt:variant>
    </vt:vector>
  </HeadingPairs>
  <TitlesOfParts>
    <vt:vector size="46" baseType="lpstr">
      <vt:lpstr>Gieterij</vt:lpstr>
      <vt:lpstr>1_Facet</vt:lpstr>
      <vt:lpstr>WELKOM</vt:lpstr>
      <vt:lpstr>PowerPoint-presentatie</vt:lpstr>
      <vt:lpstr>Leerkrachten</vt:lpstr>
      <vt:lpstr>Leerkrachten</vt:lpstr>
      <vt:lpstr>Website </vt:lpstr>
      <vt:lpstr>  Katholieke school  </vt:lpstr>
      <vt:lpstr>  Nederlandstalige school  </vt:lpstr>
      <vt:lpstr>Eten en drinken</vt:lpstr>
      <vt:lpstr>Watergewenning 3KK</vt:lpstr>
      <vt:lpstr>  Veiligheid  </vt:lpstr>
      <vt:lpstr>  Tijdig op school  </vt:lpstr>
      <vt:lpstr>  MOS school  </vt:lpstr>
      <vt:lpstr>Gevisualiseerde afspraken op de speelplaats </vt:lpstr>
      <vt:lpstr>Gevisualiseerde afspraken op de speelplaats </vt:lpstr>
      <vt:lpstr>Belangrijke data </vt:lpstr>
      <vt:lpstr>Enkele aandachtspunten</vt:lpstr>
      <vt:lpstr>Enkele aandachtspunten</vt:lpstr>
      <vt:lpstr>Enkele wijzigingen/nieuwigheden</vt:lpstr>
      <vt:lpstr>PowerPoint-presentatie</vt:lpstr>
      <vt:lpstr>PowerPoint-presentatie</vt:lpstr>
      <vt:lpstr>Enkele nieuwigheden</vt:lpstr>
      <vt:lpstr>Enkele wijzigingen in het schoolreglement</vt:lpstr>
      <vt:lpstr>Enkele wijzigingen in het schoolreglement</vt:lpstr>
      <vt:lpstr>Enkele wijzigingen in het schoolreglement</vt:lpstr>
      <vt:lpstr>Enkele wijzigingen in het schoolreglement</vt:lpstr>
      <vt:lpstr>PowerPoint-presentatie</vt:lpstr>
      <vt:lpstr>PowerPoint-presentatie</vt:lpstr>
      <vt:lpstr>Wat doen wij?</vt:lpstr>
      <vt:lpstr>Steun aan de school: Schooljaar 2023-2024</vt:lpstr>
      <vt:lpstr>Aankopen didactisch materiaal in 2023-2024</vt:lpstr>
      <vt:lpstr>Afscheidsfoto 6de jaars</vt:lpstr>
      <vt:lpstr>Activiteiten</vt:lpstr>
      <vt:lpstr>Wij verzachten het wachten op een plekje tijdens de vriendendis</vt:lpstr>
      <vt:lpstr>Wij zorgen ieder jaar voor een Italiaanse toets</vt:lpstr>
      <vt:lpstr>Ook op het schoolfeest steken we de handen uit de mouwen!</vt:lpstr>
      <vt:lpstr>Parents on the run,…</vt:lpstr>
      <vt:lpstr>De ouderraad is ook een bende vrienden.</vt:lpstr>
      <vt:lpstr>Ons contacteren?</vt:lpstr>
      <vt:lpstr>Meer info?</vt:lpstr>
      <vt:lpstr>Wie zijn wij?</vt:lpstr>
      <vt:lpstr>Nog even dit,… team schooljaar 2024 - 2025</vt:lpstr>
      <vt:lpstr>Bent u onze nieuwe Vanessa? Bent u een enthousiaste ouder die zich samen met ons wil inzetten voor de kinderen en de school</vt:lpstr>
      <vt:lpstr>Infano </vt:lpstr>
      <vt:lpstr>Bedankt voor jullie aandacht!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Oudercontact</dc:title>
  <dc:creator>viviane</dc:creator>
  <cp:lastModifiedBy>Nick Walravens</cp:lastModifiedBy>
  <cp:revision>882</cp:revision>
  <dcterms:created xsi:type="dcterms:W3CDTF">2009-09-07T09:33:02Z</dcterms:created>
  <dcterms:modified xsi:type="dcterms:W3CDTF">2024-09-09T07:38:29Z</dcterms:modified>
</cp:coreProperties>
</file>